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88" r:id="rId9"/>
    <p:sldId id="289" r:id="rId10"/>
    <p:sldId id="285" r:id="rId11"/>
    <p:sldId id="294" r:id="rId12"/>
    <p:sldId id="291" r:id="rId13"/>
    <p:sldId id="261" r:id="rId14"/>
    <p:sldId id="262" r:id="rId15"/>
    <p:sldId id="263" r:id="rId16"/>
    <p:sldId id="286" r:id="rId17"/>
    <p:sldId id="295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B825-9342-441B-B5B5-D1DE805BBEE1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A208-9BE6-48C7-99BD-405E638A5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C3B54B-7DE9-472E-8601-498119B1A0DA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F51BF4-789F-4B20-92A7-9EB7CE1B86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Разработка современного урока физики по теме</a:t>
            </a:r>
            <a:r>
              <a:rPr lang="en-US" dirty="0" smtClean="0"/>
              <a:t>:</a:t>
            </a:r>
            <a:r>
              <a:rPr lang="ru-RU" dirty="0" smtClean="0"/>
              <a:t> «Давление»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00438"/>
            <a:ext cx="7854696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(7 класс)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Учитель физики </a:t>
            </a:r>
            <a:r>
              <a:rPr lang="ru-RU" dirty="0" smtClean="0"/>
              <a:t>МБОУ СОШ №45 г. Белгорода </a:t>
            </a:r>
            <a:r>
              <a:rPr lang="ru-RU" dirty="0" err="1" smtClean="0"/>
              <a:t>БеловаЛ.С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00034" y="642918"/>
            <a:ext cx="785818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Изучение нового материала:</a:t>
            </a:r>
            <a:endParaRPr lang="ru-RU" sz="28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14348" y="1214422"/>
            <a:ext cx="821537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Давление, единицы давления (ресурсы ЭП из § 27 ): 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143380"/>
            <a:ext cx="33631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87553"/>
            <a:ext cx="3000396" cy="23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643050"/>
            <a:ext cx="326893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00034" y="642918"/>
            <a:ext cx="785818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Изучение нового материала:</a:t>
            </a:r>
            <a:endParaRPr lang="ru-RU" sz="28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14348" y="1214422"/>
            <a:ext cx="821537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Давление, единицы давления (ресурсы ЭП из § 27 ): 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18493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3214678" cy="228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28656"/>
            <a:ext cx="3157521" cy="244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71942"/>
            <a:ext cx="3214710" cy="250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85794"/>
            <a:ext cx="8358246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Закрепление нового материала </a:t>
            </a:r>
            <a:r>
              <a:rPr lang="en-US" sz="2400" u="sng" dirty="0" smtClean="0">
                <a:solidFill>
                  <a:schemeClr val="tx2"/>
                </a:solidFill>
              </a:rPr>
              <a:t>(</a:t>
            </a:r>
            <a:r>
              <a:rPr lang="ru-RU" sz="2400" u="sng" dirty="0" smtClean="0">
                <a:solidFill>
                  <a:schemeClr val="tx2"/>
                </a:solidFill>
              </a:rPr>
              <a:t>из ЭП, вкладки «Учебник»</a:t>
            </a:r>
            <a:r>
              <a:rPr lang="en-US" sz="2400" u="sng" dirty="0" smtClean="0">
                <a:solidFill>
                  <a:schemeClr val="tx2"/>
                </a:solidFill>
              </a:rPr>
              <a:t>)</a:t>
            </a:r>
            <a:endParaRPr lang="ru-RU" sz="28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4071966" cy="31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439" y="1394283"/>
            <a:ext cx="3265775" cy="253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154" y="4088691"/>
            <a:ext cx="3283498" cy="255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928670"/>
            <a:ext cx="785818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Закрепление изученного материала:</a:t>
            </a:r>
            <a:endParaRPr lang="ru-RU" sz="28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1571612"/>
            <a:ext cx="8286808" cy="1428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Можно организовать в форме решения задач № 5.1, 5.4, 5.6, 5.12. из задачника.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В качестве образца оформления можно использовать пример решения задачи на с. 25 задачника. 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928793" y="2947987"/>
            <a:ext cx="5500727" cy="3481409"/>
            <a:chOff x="571472" y="2786058"/>
            <a:chExt cx="5500727" cy="348140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3505" r="6541" b="2009"/>
            <a:stretch>
              <a:fillRect/>
            </a:stretch>
          </p:blipFill>
          <p:spPr bwMode="auto">
            <a:xfrm>
              <a:off x="571472" y="2786058"/>
              <a:ext cx="5500726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4659018"/>
              <a:ext cx="5429288" cy="59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2" y="5214950"/>
              <a:ext cx="54864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3" y="5863140"/>
              <a:ext cx="5500726" cy="40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14356"/>
            <a:ext cx="678661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из задачника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286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4348" y="714356"/>
            <a:ext cx="8001056" cy="100013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Подведение итогов: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адания из тетради - тренажера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60980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4348" y="714356"/>
            <a:ext cx="8001056" cy="100013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Подведение итогов: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адания из тетради - тренажера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8243180" cy="212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4348" y="714356"/>
            <a:ext cx="8001056" cy="100013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Подведение итогов: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адания из ЭП –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тесты в режиме тренажера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929486" cy="47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428736"/>
            <a:ext cx="7929618" cy="92869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Домашнее задание:</a:t>
            </a:r>
            <a:endParaRPr lang="ru-RU" sz="32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3143248"/>
            <a:ext cx="8358246" cy="1428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dirty="0" smtClean="0"/>
              <a:t>Учебник: § 27, ответить на вопросы в конце параграфа (устно).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dirty="0" smtClean="0"/>
              <a:t>Тетрадь-тренажёр: с. 56, № 3; с. 57–58, № 1, 3, 4.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758138" cy="510334"/>
          </a:xfrm>
        </p:spPr>
        <p:txBody>
          <a:bodyPr>
            <a:noAutofit/>
          </a:bodyPr>
          <a:lstStyle/>
          <a:p>
            <a:r>
              <a:rPr lang="ru-RU" sz="3600" u="sng" dirty="0" smtClean="0"/>
              <a:t>Задачи урока: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143932" cy="2000264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Познакомить с понятием давления, единицей измерения давления – паскаль, способами изменения давления твёрдого тела;</a:t>
            </a:r>
          </a:p>
          <a:p>
            <a:r>
              <a:rPr lang="ru-RU" sz="2000" dirty="0" smtClean="0"/>
              <a:t>научить определять давление, оказываемое твёрдыми телами;</a:t>
            </a:r>
          </a:p>
          <a:p>
            <a:r>
              <a:rPr lang="ru-RU" sz="2000" dirty="0" smtClean="0"/>
              <a:t>научить наблюдать, описывать и объяснять физические явления, основанные на давлении, оказываемом твёрдыми телами.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3643314"/>
            <a:ext cx="7758138" cy="51033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lang="ru-RU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Планируемые результаты: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357670"/>
            <a:ext cx="7929618" cy="22146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 smtClean="0"/>
              <a:t>Ученик умеет давать определение давления и записывает формулу для нахождения давления, оказываемого твердым телом;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 smtClean="0"/>
              <a:t>умеет вычислять давление твердого тела в простейших случаях;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000" dirty="0" smtClean="0"/>
              <a:t>умеет наблюдать, описывать и объяснять физические явления, связанные с давлением твёрдых тел.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714380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Достижение результатов обучения: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643998" cy="50006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Личностных: формирование убеждённости в возможности познания природы, в необходимости разумного использования достижений науки и технологий для дальнейшего развития человеческого общества; целостного мировоззрения, соответствующего современному уровню развития науки.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Предметных: формирование целостной научной картины мира, представлений о закономерной связи и познаваемости явлений природы, о </a:t>
            </a:r>
            <a:r>
              <a:rPr lang="ru-RU" sz="2000" dirty="0" err="1" smtClean="0"/>
              <a:t>системообразующей</a:t>
            </a:r>
            <a:r>
              <a:rPr lang="ru-RU" sz="2000" dirty="0" smtClean="0"/>
              <a:t> роли физики для развития других естественных наук, техники и технологий, первоначальных представлений о физической сущности природы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err="1" smtClean="0"/>
              <a:t>Метапредметных</a:t>
            </a:r>
            <a:r>
              <a:rPr lang="ru-RU" sz="2000" dirty="0" smtClean="0"/>
              <a:t>: : формирование умений воспринимать, перерабатывать и представлять информацию в словесной, образной, символической формах, анализировать и перерабатывать полученную информацию в соответствии с поставленными задачами.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28596" y="1500174"/>
            <a:ext cx="785818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Ресурсы урока: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28596" y="3000372"/>
            <a:ext cx="8429684" cy="27860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dirty="0" smtClean="0"/>
              <a:t>Учебник (с. 70-71), </a:t>
            </a:r>
            <a:endParaRPr lang="en-US" sz="24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dirty="0" smtClean="0"/>
              <a:t>Задачник (с. 21), </a:t>
            </a:r>
            <a:endParaRPr lang="en-US" sz="24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dirty="0" smtClean="0"/>
              <a:t>Тетрадь-тренажер (с. 46, 49, 51, 56–58), </a:t>
            </a:r>
            <a:endParaRPr lang="en-US" sz="24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dirty="0" smtClean="0"/>
              <a:t>Электронное приложение к учебнику (§ 27 </a:t>
            </a:r>
            <a:r>
              <a:rPr lang="ru-RU" sz="2400" dirty="0" err="1" smtClean="0"/>
              <a:t>медиаобъекты</a:t>
            </a:r>
            <a:r>
              <a:rPr lang="ru-RU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00034" y="857232"/>
            <a:ext cx="785818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Актуализации знаний учащихся:</a:t>
            </a:r>
            <a:endParaRPr lang="ru-RU" sz="28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42910" y="1500174"/>
            <a:ext cx="8286808" cy="1857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Можно предложить ученикам ответить на следующие вопросы:</a:t>
            </a:r>
          </a:p>
          <a:p>
            <a:pPr lvl="2"/>
            <a:r>
              <a:rPr lang="ru-RU" dirty="0" smtClean="0"/>
              <a:t>– Что такое сила?</a:t>
            </a:r>
          </a:p>
          <a:p>
            <a:pPr lvl="2"/>
            <a:r>
              <a:rPr lang="ru-RU" dirty="0" smtClean="0"/>
              <a:t>– Какие силы вы знаете?</a:t>
            </a:r>
          </a:p>
          <a:p>
            <a:pPr lvl="2"/>
            <a:r>
              <a:rPr lang="ru-RU" dirty="0" smtClean="0"/>
              <a:t>– В каких единицах измеряется сила?</a:t>
            </a:r>
          </a:p>
          <a:p>
            <a:pPr lvl="2"/>
            <a:r>
              <a:rPr lang="ru-RU" dirty="0" smtClean="0"/>
              <a:t>– К каким последствиям может привести действие силы на тело?</a:t>
            </a:r>
          </a:p>
          <a:p>
            <a:pPr lvl="2"/>
            <a:r>
              <a:rPr lang="ru-RU" dirty="0" smtClean="0"/>
              <a:t>– От чего зависит результат действия силы на тело?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41110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6143644"/>
            <a:ext cx="4857784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err="1" smtClean="0"/>
              <a:t>Медиаобъект</a:t>
            </a:r>
            <a:r>
              <a:rPr lang="ru-RU" dirty="0" smtClean="0"/>
              <a:t> ЭП, итоговая схема темы 4.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55062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5500694" y="5572140"/>
            <a:ext cx="3214710" cy="50006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Рубрика «Вспомните» из учебника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1071546"/>
            <a:ext cx="785818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Создание проблемной ситуации:</a:t>
            </a:r>
            <a:endParaRPr lang="ru-RU" sz="28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1928802"/>
            <a:ext cx="8143932" cy="40005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Учитель задаёт вопросы ученикам: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Задумывались ли вы когда-нибудь, почему хлеб легче резать острым ножом, чем тупым?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Почему, если надавить пальцем на деревянную дощечку, то результата мы не увидим, а при надавливании на кнопку – кнопка войдёт в брусок?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Почему человек без лыж проваливается в снег, а на лыжах – свободно передвигается по снегу?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Обсуждая эти ситуации, ученики под руководством учителя приходят к выводу, что результат действия силы зависит не только от её значения, направления и точки приложения, но и от площади той поверхности, на которую сила действует.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928670"/>
            <a:ext cx="785818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Создание проблемной ситуации:</a:t>
            </a:r>
            <a:endParaRPr lang="ru-RU" sz="28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1714488"/>
            <a:ext cx="8143932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Ресурсы ЭП из § 27 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43050"/>
            <a:ext cx="3080024" cy="237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28868"/>
            <a:ext cx="3071834" cy="237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3214710" cy="250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85794"/>
            <a:ext cx="8286808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Создание проблемной ситуации </a:t>
            </a:r>
            <a:r>
              <a:rPr lang="en-US" sz="2400" u="sng" dirty="0" smtClean="0">
                <a:solidFill>
                  <a:schemeClr val="tx2"/>
                </a:solidFill>
              </a:rPr>
              <a:t>(</a:t>
            </a:r>
            <a:r>
              <a:rPr lang="ru-RU" sz="2400" u="sng" dirty="0" smtClean="0">
                <a:solidFill>
                  <a:schemeClr val="tx2"/>
                </a:solidFill>
              </a:rPr>
              <a:t>из ЭП, вкладки «Каталог»</a:t>
            </a:r>
            <a:r>
              <a:rPr lang="en-US" sz="2400" u="sng" dirty="0" smtClean="0">
                <a:solidFill>
                  <a:schemeClr val="tx2"/>
                </a:solidFill>
              </a:rPr>
              <a:t>) </a:t>
            </a:r>
            <a:endParaRPr lang="ru-RU" sz="24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49688"/>
            <a:ext cx="7572428" cy="535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4286248" y="1928802"/>
            <a:ext cx="2786082" cy="2143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286248" y="4000504"/>
            <a:ext cx="2714644" cy="2143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4286248" y="4143380"/>
            <a:ext cx="2714644" cy="2143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286248" y="4572008"/>
            <a:ext cx="2786082" cy="2143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857224" y="6286520"/>
            <a:ext cx="2786082" cy="2143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4348" y="642918"/>
            <a:ext cx="785818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Создание проблемной ситуации (Конструктор уроков)</a:t>
            </a:r>
            <a:endParaRPr lang="ru-RU" sz="24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710"/>
            <a:ext cx="7072362" cy="54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694</TotalTime>
  <Words>598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Разработка современного урока физики по теме: «Давление»</vt:lpstr>
      <vt:lpstr>Задачи урока:</vt:lpstr>
      <vt:lpstr>Достижение результатов обучения: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Задачи из задачника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Физические величины и их измерение. Измерение и точность измерения </dc:title>
  <dc:creator>Admin</dc:creator>
  <cp:lastModifiedBy>Admin</cp:lastModifiedBy>
  <cp:revision>74</cp:revision>
  <dcterms:created xsi:type="dcterms:W3CDTF">2012-03-06T09:23:40Z</dcterms:created>
  <dcterms:modified xsi:type="dcterms:W3CDTF">2018-09-09T17:14:16Z</dcterms:modified>
</cp:coreProperties>
</file>