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98CE5350-EB6F-40B9-87B4-EA4321825EE8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3.12.21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708A01F3-1FD3-4A64-BA18-F965B2926799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E2F743DB-4E6D-42B0-92EB-8F53F0896B59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3.12.21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ED5D5452-67CD-42E0-8EEB-0321B7543461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945000" y="2575080"/>
            <a:ext cx="1085040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Архитектура России 1ой половины 19го века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TextShape 2"/>
          <p:cNvSpPr txBox="1"/>
          <p:nvPr/>
        </p:nvSpPr>
        <p:spPr>
          <a:xfrm>
            <a:off x="6705720" y="517860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Выполнил: 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Любимкина Ольга Борисовна, учитель МХК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545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Рисунок 4" descr=""/>
          <p:cNvPicPr/>
          <p:nvPr/>
        </p:nvPicPr>
        <p:blipFill>
          <a:blip r:embed="rId1"/>
          <a:srcRect l="0" t="14003" r="0" b="10981"/>
          <a:stretch/>
        </p:blipFill>
        <p:spPr>
          <a:xfrm>
            <a:off x="0" y="0"/>
            <a:ext cx="12188520" cy="685764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0" y="4023720"/>
            <a:ext cx="11016720" cy="2261880"/>
          </a:xfrm>
          <a:custGeom>
            <a:avLst/>
            <a:gdLst/>
            <a:ahLst/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8" name="TextShape 2"/>
          <p:cNvSpPr txBox="1"/>
          <p:nvPr/>
        </p:nvSpPr>
        <p:spPr>
          <a:xfrm>
            <a:off x="618120" y="4185720"/>
            <a:ext cx="9265320" cy="622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ru-RU" sz="3600" spc="-1" strike="noStrike">
                <a:solidFill>
                  <a:srgbClr val="ffffff"/>
                </a:solidFill>
                <a:latin typeface="Calibri Light"/>
              </a:rPr>
              <a:t>Здание главного штаба 1819-1829г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TextShape 3"/>
          <p:cNvSpPr txBox="1"/>
          <p:nvPr/>
        </p:nvSpPr>
        <p:spPr>
          <a:xfrm>
            <a:off x="618120" y="4856760"/>
            <a:ext cx="9564840" cy="12488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Карл Иванович Росси 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Алекса́ндр I Павлович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1" name="Рисунок 4" descr=""/>
          <p:cNvPicPr/>
          <p:nvPr/>
        </p:nvPicPr>
        <p:blipFill>
          <a:blip r:embed="rId1"/>
          <a:srcRect l="0" t="12018" r="0" b="10129"/>
          <a:stretch/>
        </p:blipFill>
        <p:spPr>
          <a:xfrm>
            <a:off x="-288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32" name="CustomShape 2"/>
          <p:cNvSpPr/>
          <p:nvPr/>
        </p:nvSpPr>
        <p:spPr>
          <a:xfrm>
            <a:off x="0" y="2207520"/>
            <a:ext cx="12191760" cy="31618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75000">
                <a:srgbClr val="000000">
                  <a:alpha val="15000"/>
                </a:srgbClr>
              </a:gs>
              <a:gs pos="100000">
                <a:srgbClr val="000000">
                  <a:alpha val="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3" name="TextShape 3"/>
          <p:cNvSpPr txBox="1"/>
          <p:nvPr/>
        </p:nvSpPr>
        <p:spPr>
          <a:xfrm>
            <a:off x="1097280" y="325440"/>
            <a:ext cx="10058040" cy="35744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0" lang="ru-RU" sz="5200" spc="-1" strike="noStrike">
                <a:solidFill>
                  <a:srgbClr val="ffffff"/>
                </a:solidFill>
                <a:latin typeface="Calibri Light"/>
              </a:rPr>
              <a:t>Триумфальные ворота 1829-1834г</a:t>
            </a:r>
            <a:endParaRPr b="0" lang="ru-RU" sz="5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TextShape 4"/>
          <p:cNvSpPr txBox="1"/>
          <p:nvPr/>
        </p:nvSpPr>
        <p:spPr>
          <a:xfrm>
            <a:off x="1100160" y="4071960"/>
            <a:ext cx="10048680" cy="26856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ru-RU" sz="3200" spc="-1" strike="noStrike">
                <a:solidFill>
                  <a:srgbClr val="ffffff"/>
                </a:solidFill>
                <a:latin typeface="Calibri"/>
              </a:rPr>
              <a:t>Осип Иванович Бове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ru-RU" sz="3200" spc="-1" strike="noStrike">
                <a:solidFill>
                  <a:srgbClr val="ffffff"/>
                </a:solidFill>
                <a:latin typeface="Calibri"/>
                <a:ea typeface="Calibri"/>
              </a:rPr>
              <a:t>Николай 1 Павлович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100000"/>
              </a:lnSpc>
              <a:spcBef>
                <a:spcPts val="100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100000"/>
              </a:lnSpc>
              <a:spcBef>
                <a:spcPts val="1001"/>
              </a:spcBef>
            </a:pPr>
            <a:br/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4" descr=""/>
          <p:cNvPicPr/>
          <p:nvPr/>
        </p:nvPicPr>
        <p:blipFill>
          <a:blip r:embed="rId1"/>
          <a:srcRect l="0" t="15416" r="0" b="0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36" name="CustomShape 1"/>
          <p:cNvSpPr/>
          <p:nvPr/>
        </p:nvSpPr>
        <p:spPr>
          <a:xfrm>
            <a:off x="7488720" y="2277720"/>
            <a:ext cx="4703040" cy="4579920"/>
          </a:xfrm>
          <a:custGeom>
            <a:avLst/>
            <a:gdLst/>
            <a:ahLst/>
            <a:rect l="l" t="t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7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TextShape 2"/>
          <p:cNvSpPr txBox="1"/>
          <p:nvPr/>
        </p:nvSpPr>
        <p:spPr>
          <a:xfrm>
            <a:off x="8021880" y="3232080"/>
            <a:ext cx="3851640" cy="18338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0" lang="ru-RU" sz="3700" spc="-1" strike="noStrike">
                <a:solidFill>
                  <a:srgbClr val="000000"/>
                </a:solidFill>
                <a:latin typeface="Calibri Light"/>
              </a:rPr>
              <a:t>Александровская колонна 1830-1834г</a:t>
            </a:r>
            <a:endParaRPr b="0" lang="ru-RU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TextShape 3"/>
          <p:cNvSpPr txBox="1"/>
          <p:nvPr/>
        </p:nvSpPr>
        <p:spPr>
          <a:xfrm>
            <a:off x="7782840" y="5242680"/>
            <a:ext cx="4330080" cy="16120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Огюст Монферран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 algn="ctr"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Николай 1 Павлович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Line 4"/>
          <p:cNvSpPr/>
          <p:nvPr/>
        </p:nvSpPr>
        <p:spPr>
          <a:xfrm>
            <a:off x="9480240" y="5123520"/>
            <a:ext cx="935280" cy="360"/>
          </a:xfrm>
          <a:prstGeom prst="line">
            <a:avLst/>
          </a:prstGeom>
          <a:ln w="25560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Рисунок 6" descr=""/>
          <p:cNvPicPr/>
          <p:nvPr/>
        </p:nvPicPr>
        <p:blipFill>
          <a:blip r:embed="rId1"/>
          <a:srcRect l="0" t="18069" r="0" b="6935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41" name="CustomShape 1"/>
          <p:cNvSpPr/>
          <p:nvPr/>
        </p:nvSpPr>
        <p:spPr>
          <a:xfrm>
            <a:off x="7488720" y="2277720"/>
            <a:ext cx="4703040" cy="4579920"/>
          </a:xfrm>
          <a:custGeom>
            <a:avLst/>
            <a:gdLst/>
            <a:ahLst/>
            <a:rect l="l" t="t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7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TextShape 2"/>
          <p:cNvSpPr txBox="1"/>
          <p:nvPr/>
        </p:nvSpPr>
        <p:spPr>
          <a:xfrm>
            <a:off x="8021880" y="3232080"/>
            <a:ext cx="3851640" cy="18338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0" lang="ru-RU" sz="3700" spc="-1" strike="noStrike">
                <a:solidFill>
                  <a:srgbClr val="000000"/>
                </a:solidFill>
                <a:latin typeface="Calibri Light"/>
              </a:rPr>
              <a:t>Александрийский театр 1828-1832г</a:t>
            </a:r>
            <a:endParaRPr b="0" lang="ru-RU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TextShape 3"/>
          <p:cNvSpPr txBox="1"/>
          <p:nvPr/>
        </p:nvSpPr>
        <p:spPr>
          <a:xfrm>
            <a:off x="7782840" y="5242680"/>
            <a:ext cx="4330080" cy="16401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Карл Иванович Росси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 algn="ctr"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  <a:ea typeface="Calibri"/>
              </a:rPr>
              <a:t>Николай 1 Павлович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Line 4"/>
          <p:cNvSpPr/>
          <p:nvPr/>
        </p:nvSpPr>
        <p:spPr>
          <a:xfrm>
            <a:off x="9480240" y="5123520"/>
            <a:ext cx="935280" cy="360"/>
          </a:xfrm>
          <a:prstGeom prst="line">
            <a:avLst/>
          </a:prstGeom>
          <a:ln w="25560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" name="TextShape 2"/>
          <p:cNvSpPr txBox="1"/>
          <p:nvPr/>
        </p:nvSpPr>
        <p:spPr>
          <a:xfrm>
            <a:off x="640080" y="325440"/>
            <a:ext cx="4368240" cy="19566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ru-RU" sz="3800" spc="-1" strike="noStrike">
                <a:solidFill>
                  <a:srgbClr val="000000"/>
                </a:solidFill>
                <a:latin typeface="Calibri Light"/>
              </a:rPr>
              <a:t>Большой кремлевский дворец 1838-1849г</a:t>
            </a:r>
            <a:endParaRPr b="0" lang="ru-RU" sz="3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CustomShape 3"/>
          <p:cNvSpPr/>
          <p:nvPr/>
        </p:nvSpPr>
        <p:spPr>
          <a:xfrm>
            <a:off x="640080" y="2586960"/>
            <a:ext cx="3474360" cy="18000"/>
          </a:xfrm>
          <a:custGeom>
            <a:avLst/>
            <a:gdLst/>
            <a:ahLst/>
            <a:rect l="l" t="t" r="r" b="b"/>
            <a:pathLst>
              <a:path w="3474720" h="18288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280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8" name="TextShape 4"/>
          <p:cNvSpPr txBox="1"/>
          <p:nvPr/>
        </p:nvSpPr>
        <p:spPr>
          <a:xfrm>
            <a:off x="640080" y="2872800"/>
            <a:ext cx="4243320" cy="33202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200" spc="-1" strike="noStrike">
                <a:solidFill>
                  <a:srgbClr val="000000"/>
                </a:solidFill>
                <a:latin typeface="Calibri"/>
              </a:rPr>
              <a:t>Константин Андреевич Тон</a:t>
            </a:r>
            <a:endParaRPr b="0" lang="ru-RU" sz="2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200" spc="-1" strike="noStrike">
                <a:solidFill>
                  <a:srgbClr val="000000"/>
                </a:solidFill>
                <a:latin typeface="Calibri"/>
                <a:ea typeface="Calibri"/>
              </a:rPr>
              <a:t>Николай 1 Павлович</a:t>
            </a:r>
            <a:endParaRPr b="0" lang="ru-RU" sz="2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2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9" name="Рисунок 4" descr=""/>
          <p:cNvPicPr/>
          <p:nvPr/>
        </p:nvPicPr>
        <p:blipFill>
          <a:blip r:embed="rId1"/>
          <a:srcRect l="8396" t="0" r="24659" b="0"/>
          <a:stretch/>
        </p:blipFill>
        <p:spPr>
          <a:xfrm>
            <a:off x="5311800" y="0"/>
            <a:ext cx="687852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5" name="Рисунок 4" descr=""/>
          <p:cNvPicPr/>
          <p:nvPr/>
        </p:nvPicPr>
        <p:blipFill>
          <a:blip r:embed="rId1"/>
          <a:srcRect l="16778" t="9094" r="6458" b="0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86" name="CustomShape 2"/>
          <p:cNvSpPr/>
          <p:nvPr/>
        </p:nvSpPr>
        <p:spPr>
          <a:xfrm rot="16200000">
            <a:off x="3799800" y="-1533600"/>
            <a:ext cx="4591800" cy="1219176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1000">
                <a:schemeClr val="bg1">
                  <a:alpha val="30000"/>
                </a:schemeClr>
              </a:gs>
              <a:gs pos="35000">
                <a:schemeClr val="bg1">
                  <a:alpha val="4600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" name="TextShape 3"/>
          <p:cNvSpPr txBox="1"/>
          <p:nvPr/>
        </p:nvSpPr>
        <p:spPr>
          <a:xfrm>
            <a:off x="404640" y="3092040"/>
            <a:ext cx="9078120" cy="23871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</a:pPr>
            <a:r>
              <a:rPr b="0" lang="ru-RU" sz="6600" spc="-1" strike="noStrike">
                <a:solidFill>
                  <a:srgbClr val="ffffff"/>
                </a:solidFill>
                <a:latin typeface="Calibri Light"/>
              </a:rPr>
              <a:t>Казанский собор </a:t>
            </a:r>
            <a:br/>
            <a:r>
              <a:rPr b="0" lang="ru-RU" sz="6600" spc="-1" strike="noStrike">
                <a:solidFill>
                  <a:srgbClr val="ffffff"/>
                </a:solidFill>
                <a:latin typeface="Calibri Light"/>
              </a:rPr>
              <a:t>1801-1811г</a:t>
            </a:r>
            <a:endParaRPr b="0" lang="ru-RU" sz="6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CustomShape 4"/>
          <p:cNvSpPr/>
          <p:nvPr/>
        </p:nvSpPr>
        <p:spPr>
          <a:xfrm>
            <a:off x="0" y="5574960"/>
            <a:ext cx="9785520" cy="68544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" name="TextShape 5"/>
          <p:cNvSpPr txBox="1"/>
          <p:nvPr/>
        </p:nvSpPr>
        <p:spPr>
          <a:xfrm>
            <a:off x="404640" y="5625000"/>
            <a:ext cx="9078120" cy="5925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А.Н. Воронихин | </a:t>
            </a:r>
            <a:r>
              <a:rPr b="0" lang="ru-RU" sz="2400" spc="-1" strike="noStrike">
                <a:solidFill>
                  <a:srgbClr val="ffffff"/>
                </a:solidFill>
                <a:latin typeface="Calibri"/>
                <a:ea typeface="Calibri"/>
              </a:rPr>
              <a:t>Алекса́ндр I Павлович</a:t>
            </a:r>
            <a:endParaRPr b="0" lang="ru-RU" sz="24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0" y="2917440"/>
            <a:ext cx="12191760" cy="394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" name="TextShape 2"/>
          <p:cNvSpPr txBox="1"/>
          <p:nvPr/>
        </p:nvSpPr>
        <p:spPr>
          <a:xfrm>
            <a:off x="650520" y="4559400"/>
            <a:ext cx="10901160" cy="12362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0" lang="ru-RU" sz="6000" spc="-1" strike="noStrike">
                <a:solidFill>
                  <a:srgbClr val="ffffff"/>
                </a:solidFill>
                <a:latin typeface="Calibri Light"/>
              </a:rPr>
              <a:t>Петербурская биржа 1805-1816г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TextShape 3"/>
          <p:cNvSpPr txBox="1"/>
          <p:nvPr/>
        </p:nvSpPr>
        <p:spPr>
          <a:xfrm>
            <a:off x="650520" y="5796000"/>
            <a:ext cx="10901160" cy="5601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Тома де Томон</a:t>
            </a:r>
            <a:r>
              <a:rPr b="0" lang="ru-RU" sz="2400" spc="-1" strike="noStrike">
                <a:solidFill>
                  <a:srgbClr val="ffffff"/>
                </a:solidFill>
                <a:latin typeface="Calibri"/>
                <a:ea typeface="Calibri"/>
              </a:rPr>
              <a:t>| Алекса́ндр I Павлович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3" name="Рисунок 4" descr=""/>
          <p:cNvPicPr/>
          <p:nvPr/>
        </p:nvPicPr>
        <p:blipFill>
          <a:blip r:embed="rId1"/>
          <a:srcRect l="0" t="21295" r="0" b="26620"/>
          <a:stretch/>
        </p:blipFill>
        <p:spPr>
          <a:xfrm>
            <a:off x="0" y="0"/>
            <a:ext cx="12191760" cy="4239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Рисунок 4" descr=""/>
          <p:cNvPicPr/>
          <p:nvPr/>
        </p:nvPicPr>
        <p:blipFill>
          <a:blip r:embed="rId1"/>
          <a:srcRect l="0" t="11247" r="0" b="3848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95" name="CustomShape 1"/>
          <p:cNvSpPr/>
          <p:nvPr/>
        </p:nvSpPr>
        <p:spPr>
          <a:xfrm>
            <a:off x="7488720" y="2277720"/>
            <a:ext cx="4703040" cy="4579920"/>
          </a:xfrm>
          <a:custGeom>
            <a:avLst/>
            <a:gdLst/>
            <a:ahLst/>
            <a:rect l="l" t="t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7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TextShape 2"/>
          <p:cNvSpPr txBox="1"/>
          <p:nvPr/>
        </p:nvSpPr>
        <p:spPr>
          <a:xfrm>
            <a:off x="8021880" y="3232080"/>
            <a:ext cx="3851640" cy="18338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0" lang="ru-RU" sz="4000" spc="-1" strike="noStrike">
                <a:solidFill>
                  <a:srgbClr val="000000"/>
                </a:solidFill>
                <a:latin typeface="Calibri Light"/>
              </a:rPr>
              <a:t>Смольный институт 1806-1811г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TextShape 3"/>
          <p:cNvSpPr txBox="1"/>
          <p:nvPr/>
        </p:nvSpPr>
        <p:spPr>
          <a:xfrm>
            <a:off x="7782840" y="5242680"/>
            <a:ext cx="4330080" cy="6829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Джакомо Кваренги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  <a:ea typeface="Calibri"/>
              </a:rPr>
              <a:t> </a:t>
            </a:r>
            <a:r>
              <a:rPr b="0" lang="ru-RU" sz="2000" spc="-1" strike="noStrike">
                <a:solidFill>
                  <a:srgbClr val="000000"/>
                </a:solidFill>
                <a:latin typeface="Calibri"/>
                <a:ea typeface="Calibri"/>
              </a:rPr>
              <a:t>Екатерина 2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Line 4"/>
          <p:cNvSpPr/>
          <p:nvPr/>
        </p:nvSpPr>
        <p:spPr>
          <a:xfrm>
            <a:off x="9480240" y="5123520"/>
            <a:ext cx="935280" cy="360"/>
          </a:xfrm>
          <a:prstGeom prst="line">
            <a:avLst/>
          </a:prstGeom>
          <a:ln w="25560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Рисунок 4" descr=""/>
          <p:cNvPicPr/>
          <p:nvPr/>
        </p:nvPicPr>
        <p:blipFill>
          <a:blip r:embed="rId1"/>
          <a:srcRect l="0" t="13282" r="0" b="1172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00" name="CustomShape 1"/>
          <p:cNvSpPr/>
          <p:nvPr/>
        </p:nvSpPr>
        <p:spPr>
          <a:xfrm>
            <a:off x="7488720" y="2277720"/>
            <a:ext cx="4703040" cy="4579920"/>
          </a:xfrm>
          <a:custGeom>
            <a:avLst/>
            <a:gdLst/>
            <a:ahLst/>
            <a:rect l="l" t="t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7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" name="TextShape 2"/>
          <p:cNvSpPr txBox="1"/>
          <p:nvPr/>
        </p:nvSpPr>
        <p:spPr>
          <a:xfrm>
            <a:off x="8021880" y="3232080"/>
            <a:ext cx="3851640" cy="18338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0" lang="ru-RU" sz="4000" spc="-1" strike="noStrike">
                <a:solidFill>
                  <a:srgbClr val="000000"/>
                </a:solidFill>
                <a:latin typeface="Calibri Light"/>
              </a:rPr>
              <a:t>Горный институт 1806-1823г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TextShape 3"/>
          <p:cNvSpPr txBox="1"/>
          <p:nvPr/>
        </p:nvSpPr>
        <p:spPr>
          <a:xfrm>
            <a:off x="7782840" y="5242680"/>
            <a:ext cx="4330080" cy="6829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Воронихин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Екатерина 2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Line 4"/>
          <p:cNvSpPr/>
          <p:nvPr/>
        </p:nvSpPr>
        <p:spPr>
          <a:xfrm>
            <a:off x="9480240" y="5123520"/>
            <a:ext cx="935280" cy="360"/>
          </a:xfrm>
          <a:prstGeom prst="line">
            <a:avLst/>
          </a:prstGeom>
          <a:ln w="25560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545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7464600" y="1783800"/>
            <a:ext cx="4087080" cy="28886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ru-RU" sz="4200" spc="-1" strike="noStrike">
                <a:solidFill>
                  <a:srgbClr val="ffffff"/>
                </a:solidFill>
                <a:latin typeface="Calibri Light"/>
              </a:rPr>
              <a:t>Адмиралтейство 1806-1823г</a:t>
            </a:r>
            <a:endParaRPr b="0" lang="ru-RU" sz="4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TextShape 2"/>
          <p:cNvSpPr txBox="1"/>
          <p:nvPr/>
        </p:nvSpPr>
        <p:spPr>
          <a:xfrm>
            <a:off x="7464600" y="4750920"/>
            <a:ext cx="4087080" cy="11476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Андреян Дмитриевич Захаров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Пётр 1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CustomShape 3"/>
          <p:cNvSpPr/>
          <p:nvPr/>
        </p:nvSpPr>
        <p:spPr>
          <a:xfrm flipH="1" flipV="1">
            <a:off x="0" y="-720"/>
            <a:ext cx="7187760" cy="6857640"/>
          </a:xfrm>
          <a:custGeom>
            <a:avLst/>
            <a:gdLst/>
            <a:ahLst/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7" name="Рисунок 4" descr=""/>
          <p:cNvPicPr/>
          <p:nvPr/>
        </p:nvPicPr>
        <p:blipFill>
          <a:blip r:embed="rId1"/>
          <a:srcRect l="0" t="20476" r="0" b="1464"/>
          <a:stretch/>
        </p:blipFill>
        <p:spPr>
          <a:xfrm>
            <a:off x="0" y="0"/>
            <a:ext cx="702828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Рисунок 4" descr=""/>
          <p:cNvPicPr/>
          <p:nvPr/>
        </p:nvPicPr>
        <p:blipFill>
          <a:blip r:embed="rId1"/>
          <a:srcRect l="0" t="18040" r="0" b="1273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09" name="CustomShape 1"/>
          <p:cNvSpPr/>
          <p:nvPr/>
        </p:nvSpPr>
        <p:spPr>
          <a:xfrm>
            <a:off x="7488720" y="2277720"/>
            <a:ext cx="4703040" cy="4579920"/>
          </a:xfrm>
          <a:custGeom>
            <a:avLst/>
            <a:gdLst/>
            <a:ahLst/>
            <a:rect l="l" t="t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7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" name="TextShape 2"/>
          <p:cNvSpPr txBox="1"/>
          <p:nvPr/>
        </p:nvSpPr>
        <p:spPr>
          <a:xfrm>
            <a:off x="8021880" y="3232080"/>
            <a:ext cx="3851640" cy="18338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0" lang="ru-RU" sz="4000" spc="-1" strike="noStrike">
                <a:solidFill>
                  <a:srgbClr val="000000"/>
                </a:solidFill>
                <a:latin typeface="Calibri Light"/>
              </a:rPr>
              <a:t>Большой театр в Москве 1816-1824г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TextShape 3"/>
          <p:cNvSpPr txBox="1"/>
          <p:nvPr/>
        </p:nvSpPr>
        <p:spPr>
          <a:xfrm>
            <a:off x="7782840" y="5242680"/>
            <a:ext cx="4330080" cy="6829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Осип Иванович Бове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  <a:ea typeface="Calibri"/>
              </a:rPr>
              <a:t>Екатерина 2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Line 4"/>
          <p:cNvSpPr/>
          <p:nvPr/>
        </p:nvSpPr>
        <p:spPr>
          <a:xfrm>
            <a:off x="9480240" y="5123520"/>
            <a:ext cx="935280" cy="360"/>
          </a:xfrm>
          <a:prstGeom prst="line">
            <a:avLst/>
          </a:prstGeom>
          <a:ln w="25560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" name="TextShape 2"/>
          <p:cNvSpPr txBox="1"/>
          <p:nvPr/>
        </p:nvSpPr>
        <p:spPr>
          <a:xfrm>
            <a:off x="640080" y="325440"/>
            <a:ext cx="4368240" cy="19566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ru-RU" sz="4200" spc="-1" strike="noStrike">
                <a:solidFill>
                  <a:srgbClr val="000000"/>
                </a:solidFill>
                <a:latin typeface="Calibri Light"/>
              </a:rPr>
              <a:t>Исаакиевский собор 1818 -1859г</a:t>
            </a:r>
            <a:endParaRPr b="0" lang="ru-RU" sz="4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CustomShape 3"/>
          <p:cNvSpPr/>
          <p:nvPr/>
        </p:nvSpPr>
        <p:spPr>
          <a:xfrm>
            <a:off x="640080" y="2586960"/>
            <a:ext cx="3474360" cy="18000"/>
          </a:xfrm>
          <a:custGeom>
            <a:avLst/>
            <a:gdLst/>
            <a:ahLst/>
            <a:rect l="l" t="t" r="r" b="b"/>
            <a:pathLst>
              <a:path w="3474720" h="18288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280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" name="TextShape 4"/>
          <p:cNvSpPr txBox="1"/>
          <p:nvPr/>
        </p:nvSpPr>
        <p:spPr>
          <a:xfrm>
            <a:off x="640080" y="2872800"/>
            <a:ext cx="4243320" cy="33202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200" spc="-1" strike="noStrike">
                <a:solidFill>
                  <a:srgbClr val="000000"/>
                </a:solidFill>
                <a:latin typeface="Calibri"/>
              </a:rPr>
              <a:t>Огюст Монферран </a:t>
            </a:r>
            <a:endParaRPr b="0" lang="ru-RU" sz="2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200" spc="-1" strike="noStrike">
                <a:solidFill>
                  <a:srgbClr val="000000"/>
                </a:solidFill>
                <a:latin typeface="Calibri"/>
              </a:rPr>
              <a:t>Пётр 1</a:t>
            </a:r>
            <a:endParaRPr b="0" lang="ru-RU" sz="2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2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7" name="Рисунок 4" descr=""/>
          <p:cNvPicPr/>
          <p:nvPr/>
        </p:nvPicPr>
        <p:blipFill>
          <a:blip r:embed="rId1"/>
          <a:srcRect l="2205" t="0" r="3" b="4"/>
          <a:stretch/>
        </p:blipFill>
        <p:spPr>
          <a:xfrm>
            <a:off x="5311800" y="0"/>
            <a:ext cx="687852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0" y="0"/>
            <a:ext cx="121914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9" name="Рисунок 4" descr=""/>
          <p:cNvPicPr/>
          <p:nvPr/>
        </p:nvPicPr>
        <p:blipFill>
          <a:blip r:embed="rId1"/>
          <a:srcRect l="0" t="8648" r="-2" b="7009"/>
          <a:stretch/>
        </p:blipFill>
        <p:spPr>
          <a:xfrm>
            <a:off x="0" y="0"/>
            <a:ext cx="12227760" cy="4666680"/>
          </a:xfrm>
          <a:prstGeom prst="rect">
            <a:avLst/>
          </a:prstGeom>
          <a:ln>
            <a:noFill/>
          </a:ln>
        </p:spPr>
      </p:pic>
      <p:sp>
        <p:nvSpPr>
          <p:cNvPr id="120" name="CustomShape 2"/>
          <p:cNvSpPr/>
          <p:nvPr/>
        </p:nvSpPr>
        <p:spPr>
          <a:xfrm>
            <a:off x="-360" y="2987640"/>
            <a:ext cx="12227760" cy="1099440"/>
          </a:xfrm>
          <a:custGeom>
            <a:avLst/>
            <a:gdLst/>
            <a:ahLst/>
            <a:rect l="l" t="t" r="r" b="b"/>
            <a:pathLst>
              <a:path w="9182100" h="932744">
                <a:moveTo>
                  <a:pt x="9182100" y="396420"/>
                </a:moveTo>
                <a:cubicBezTo>
                  <a:pt x="9156097" y="395182"/>
                  <a:pt x="9129999" y="393753"/>
                  <a:pt x="9103805" y="392229"/>
                </a:cubicBezTo>
                <a:cubicBezTo>
                  <a:pt x="8974169" y="384419"/>
                  <a:pt x="8843105" y="372989"/>
                  <a:pt x="8712422" y="359749"/>
                </a:cubicBezTo>
                <a:cubicBezTo>
                  <a:pt x="8581739" y="346319"/>
                  <a:pt x="8451056" y="331269"/>
                  <a:pt x="8322755" y="313362"/>
                </a:cubicBezTo>
                <a:cubicBezTo>
                  <a:pt x="8258747" y="304695"/>
                  <a:pt x="8195120" y="294979"/>
                  <a:pt x="8134826" y="283930"/>
                </a:cubicBezTo>
                <a:cubicBezTo>
                  <a:pt x="8119872" y="281168"/>
                  <a:pt x="8105013" y="278501"/>
                  <a:pt x="8090916" y="275643"/>
                </a:cubicBezTo>
                <a:lnTo>
                  <a:pt x="8069485" y="271262"/>
                </a:lnTo>
                <a:lnTo>
                  <a:pt x="8041862" y="266595"/>
                </a:lnTo>
                <a:cubicBezTo>
                  <a:pt x="8023574" y="263547"/>
                  <a:pt x="8004524" y="260213"/>
                  <a:pt x="7986903" y="257546"/>
                </a:cubicBezTo>
                <a:lnTo>
                  <a:pt x="7934230" y="249640"/>
                </a:lnTo>
                <a:cubicBezTo>
                  <a:pt x="7864221" y="239258"/>
                  <a:pt x="7795832" y="230209"/>
                  <a:pt x="7727537" y="221922"/>
                </a:cubicBezTo>
                <a:lnTo>
                  <a:pt x="7625239" y="209730"/>
                </a:lnTo>
                <a:lnTo>
                  <a:pt x="7523227" y="198110"/>
                </a:lnTo>
                <a:cubicBezTo>
                  <a:pt x="7387209" y="183060"/>
                  <a:pt x="7251573" y="170392"/>
                  <a:pt x="7115651" y="158010"/>
                </a:cubicBezTo>
                <a:cubicBezTo>
                  <a:pt x="6979730" y="146580"/>
                  <a:pt x="6843522" y="135721"/>
                  <a:pt x="6706839" y="126958"/>
                </a:cubicBezTo>
                <a:lnTo>
                  <a:pt x="6604064" y="120862"/>
                </a:lnTo>
                <a:cubicBezTo>
                  <a:pt x="6569869" y="118767"/>
                  <a:pt x="6535484" y="116862"/>
                  <a:pt x="6501003" y="115338"/>
                </a:cubicBezTo>
                <a:lnTo>
                  <a:pt x="6397467" y="110385"/>
                </a:lnTo>
                <a:lnTo>
                  <a:pt x="6293168" y="106860"/>
                </a:lnTo>
                <a:cubicBezTo>
                  <a:pt x="6222969" y="105146"/>
                  <a:pt x="6152769" y="103527"/>
                  <a:pt x="6079712" y="103908"/>
                </a:cubicBezTo>
                <a:cubicBezTo>
                  <a:pt x="6061710" y="103908"/>
                  <a:pt x="6043708" y="103812"/>
                  <a:pt x="6024563" y="104479"/>
                </a:cubicBezTo>
                <a:cubicBezTo>
                  <a:pt x="6005703" y="104955"/>
                  <a:pt x="5986844" y="105527"/>
                  <a:pt x="5968080" y="106479"/>
                </a:cubicBezTo>
                <a:cubicBezTo>
                  <a:pt x="5930456" y="108003"/>
                  <a:pt x="5893023" y="110385"/>
                  <a:pt x="5855875" y="113242"/>
                </a:cubicBezTo>
                <a:cubicBezTo>
                  <a:pt x="5706904" y="124577"/>
                  <a:pt x="5565934" y="145151"/>
                  <a:pt x="5439251" y="160105"/>
                </a:cubicBezTo>
                <a:cubicBezTo>
                  <a:pt x="5311902" y="175536"/>
                  <a:pt x="5194745" y="184680"/>
                  <a:pt x="5075396" y="186585"/>
                </a:cubicBezTo>
                <a:cubicBezTo>
                  <a:pt x="4956429" y="188490"/>
                  <a:pt x="4835748" y="182775"/>
                  <a:pt x="4712780" y="171249"/>
                </a:cubicBezTo>
                <a:lnTo>
                  <a:pt x="4666679" y="166773"/>
                </a:lnTo>
                <a:lnTo>
                  <a:pt x="4620292" y="161629"/>
                </a:lnTo>
                <a:cubicBezTo>
                  <a:pt x="4604862" y="160010"/>
                  <a:pt x="4589336" y="157914"/>
                  <a:pt x="4573810" y="156009"/>
                </a:cubicBezTo>
                <a:lnTo>
                  <a:pt x="4550569" y="153057"/>
                </a:lnTo>
                <a:lnTo>
                  <a:pt x="4538948" y="151628"/>
                </a:lnTo>
                <a:lnTo>
                  <a:pt x="4526566" y="149913"/>
                </a:lnTo>
                <a:lnTo>
                  <a:pt x="4327779" y="122862"/>
                </a:lnTo>
                <a:lnTo>
                  <a:pt x="3929729" y="68189"/>
                </a:lnTo>
                <a:lnTo>
                  <a:pt x="3729133" y="41900"/>
                </a:lnTo>
                <a:lnTo>
                  <a:pt x="3628930" y="28946"/>
                </a:lnTo>
                <a:lnTo>
                  <a:pt x="3573399" y="22278"/>
                </a:lnTo>
                <a:cubicBezTo>
                  <a:pt x="3554445" y="19992"/>
                  <a:pt x="3535585" y="17992"/>
                  <a:pt x="3516916" y="16468"/>
                </a:cubicBezTo>
                <a:cubicBezTo>
                  <a:pt x="3366611" y="2752"/>
                  <a:pt x="3219736" y="-2010"/>
                  <a:pt x="3074670" y="752"/>
                </a:cubicBezTo>
                <a:cubicBezTo>
                  <a:pt x="3002280" y="2181"/>
                  <a:pt x="2930176" y="4467"/>
                  <a:pt x="2858738" y="8753"/>
                </a:cubicBezTo>
                <a:cubicBezTo>
                  <a:pt x="2787206" y="13039"/>
                  <a:pt x="2716149" y="18754"/>
                  <a:pt x="2645474" y="25326"/>
                </a:cubicBezTo>
                <a:cubicBezTo>
                  <a:pt x="2362581" y="52473"/>
                  <a:pt x="2085975" y="97145"/>
                  <a:pt x="1810798" y="158010"/>
                </a:cubicBezTo>
                <a:cubicBezTo>
                  <a:pt x="1741837" y="173345"/>
                  <a:pt x="1673066" y="189442"/>
                  <a:pt x="1602772" y="208111"/>
                </a:cubicBezTo>
                <a:lnTo>
                  <a:pt x="1548860" y="222780"/>
                </a:lnTo>
                <a:lnTo>
                  <a:pt x="1501331" y="236115"/>
                </a:lnTo>
                <a:cubicBezTo>
                  <a:pt x="1471327" y="244497"/>
                  <a:pt x="1441228" y="253450"/>
                  <a:pt x="1411224" y="260880"/>
                </a:cubicBezTo>
                <a:cubicBezTo>
                  <a:pt x="1291209" y="293074"/>
                  <a:pt x="1170813" y="318982"/>
                  <a:pt x="1050893" y="338032"/>
                </a:cubicBezTo>
                <a:cubicBezTo>
                  <a:pt x="990790" y="347557"/>
                  <a:pt x="931069" y="354796"/>
                  <a:pt x="871252" y="360511"/>
                </a:cubicBezTo>
                <a:cubicBezTo>
                  <a:pt x="841438" y="362702"/>
                  <a:pt x="811530" y="365559"/>
                  <a:pt x="781812" y="366512"/>
                </a:cubicBezTo>
                <a:cubicBezTo>
                  <a:pt x="751904" y="368512"/>
                  <a:pt x="722376" y="368893"/>
                  <a:pt x="692563" y="369655"/>
                </a:cubicBezTo>
                <a:cubicBezTo>
                  <a:pt x="633222" y="370036"/>
                  <a:pt x="574167" y="368131"/>
                  <a:pt x="515017" y="363940"/>
                </a:cubicBezTo>
                <a:cubicBezTo>
                  <a:pt x="455867" y="359749"/>
                  <a:pt x="397097" y="351748"/>
                  <a:pt x="337661" y="341937"/>
                </a:cubicBezTo>
                <a:cubicBezTo>
                  <a:pt x="278225" y="331936"/>
                  <a:pt x="218599" y="318696"/>
                  <a:pt x="156972" y="303456"/>
                </a:cubicBezTo>
                <a:cubicBezTo>
                  <a:pt x="106680" y="290883"/>
                  <a:pt x="55150" y="276405"/>
                  <a:pt x="0" y="261642"/>
                </a:cubicBezTo>
                <a:lnTo>
                  <a:pt x="0" y="713412"/>
                </a:lnTo>
                <a:cubicBezTo>
                  <a:pt x="3048" y="714841"/>
                  <a:pt x="6096" y="716270"/>
                  <a:pt x="9144" y="717699"/>
                </a:cubicBezTo>
                <a:cubicBezTo>
                  <a:pt x="74295" y="747798"/>
                  <a:pt x="142875" y="775896"/>
                  <a:pt x="213360" y="801042"/>
                </a:cubicBezTo>
                <a:cubicBezTo>
                  <a:pt x="354521" y="851715"/>
                  <a:pt x="503873" y="887244"/>
                  <a:pt x="653510" y="908199"/>
                </a:cubicBezTo>
                <a:cubicBezTo>
                  <a:pt x="803338" y="928773"/>
                  <a:pt x="953929" y="935631"/>
                  <a:pt x="1101947" y="930773"/>
                </a:cubicBezTo>
                <a:cubicBezTo>
                  <a:pt x="1250252" y="926582"/>
                  <a:pt x="1396365" y="911437"/>
                  <a:pt x="1540002" y="889434"/>
                </a:cubicBezTo>
                <a:cubicBezTo>
                  <a:pt x="1576197" y="884386"/>
                  <a:pt x="1611535" y="877433"/>
                  <a:pt x="1647158" y="871242"/>
                </a:cubicBezTo>
                <a:lnTo>
                  <a:pt x="1698117" y="862193"/>
                </a:lnTo>
                <a:lnTo>
                  <a:pt x="1742789" y="854668"/>
                </a:lnTo>
                <a:cubicBezTo>
                  <a:pt x="1804035" y="845048"/>
                  <a:pt x="1867472" y="835428"/>
                  <a:pt x="1931003" y="826950"/>
                </a:cubicBezTo>
                <a:cubicBezTo>
                  <a:pt x="2058353" y="810282"/>
                  <a:pt x="2186750" y="795327"/>
                  <a:pt x="2314861" y="783897"/>
                </a:cubicBezTo>
                <a:cubicBezTo>
                  <a:pt x="2378964" y="778087"/>
                  <a:pt x="2442972" y="772467"/>
                  <a:pt x="2506885" y="768086"/>
                </a:cubicBezTo>
                <a:cubicBezTo>
                  <a:pt x="2538794" y="765990"/>
                  <a:pt x="2570798" y="763800"/>
                  <a:pt x="2602611" y="762085"/>
                </a:cubicBezTo>
                <a:cubicBezTo>
                  <a:pt x="2634520" y="760180"/>
                  <a:pt x="2666333" y="758370"/>
                  <a:pt x="2698052" y="756846"/>
                </a:cubicBezTo>
                <a:cubicBezTo>
                  <a:pt x="2761583" y="753894"/>
                  <a:pt x="2825020" y="751703"/>
                  <a:pt x="2887980" y="750846"/>
                </a:cubicBezTo>
                <a:cubicBezTo>
                  <a:pt x="2951036" y="749417"/>
                  <a:pt x="3013615" y="749322"/>
                  <a:pt x="3075813" y="750179"/>
                </a:cubicBezTo>
                <a:cubicBezTo>
                  <a:pt x="3106865" y="750846"/>
                  <a:pt x="3137916" y="751417"/>
                  <a:pt x="3168587" y="752751"/>
                </a:cubicBezTo>
                <a:cubicBezTo>
                  <a:pt x="3199448" y="753703"/>
                  <a:pt x="3229928" y="755227"/>
                  <a:pt x="3260408" y="756656"/>
                </a:cubicBezTo>
                <a:cubicBezTo>
                  <a:pt x="3320987" y="760466"/>
                  <a:pt x="3381470" y="764562"/>
                  <a:pt x="3440049" y="771610"/>
                </a:cubicBezTo>
                <a:cubicBezTo>
                  <a:pt x="3454908" y="773039"/>
                  <a:pt x="3469386" y="775039"/>
                  <a:pt x="3483864" y="776849"/>
                </a:cubicBezTo>
                <a:lnTo>
                  <a:pt x="3528536" y="782469"/>
                </a:lnTo>
                <a:lnTo>
                  <a:pt x="3628549" y="796089"/>
                </a:lnTo>
                <a:lnTo>
                  <a:pt x="3828574" y="823140"/>
                </a:lnTo>
                <a:cubicBezTo>
                  <a:pt x="3962019" y="840190"/>
                  <a:pt x="4095750" y="858573"/>
                  <a:pt x="4231196" y="874099"/>
                </a:cubicBezTo>
                <a:lnTo>
                  <a:pt x="4433126" y="897435"/>
                </a:lnTo>
                <a:lnTo>
                  <a:pt x="4485990" y="903246"/>
                </a:lnTo>
                <a:cubicBezTo>
                  <a:pt x="4503897" y="905151"/>
                  <a:pt x="4521708" y="907341"/>
                  <a:pt x="4539806" y="908961"/>
                </a:cubicBezTo>
                <a:lnTo>
                  <a:pt x="4593908" y="914199"/>
                </a:lnTo>
                <a:lnTo>
                  <a:pt x="4648296" y="918771"/>
                </a:lnTo>
                <a:cubicBezTo>
                  <a:pt x="4793456" y="930392"/>
                  <a:pt x="4942237" y="935631"/>
                  <a:pt x="5092446" y="931154"/>
                </a:cubicBezTo>
                <a:cubicBezTo>
                  <a:pt x="5242274" y="927249"/>
                  <a:pt x="5393627" y="911437"/>
                  <a:pt x="5533168" y="891816"/>
                </a:cubicBezTo>
                <a:cubicBezTo>
                  <a:pt x="5673471" y="872289"/>
                  <a:pt x="5798820" y="851906"/>
                  <a:pt x="5918169" y="840666"/>
                </a:cubicBezTo>
                <a:cubicBezTo>
                  <a:pt x="5948077" y="837809"/>
                  <a:pt x="5977795" y="835237"/>
                  <a:pt x="6007323" y="833237"/>
                </a:cubicBezTo>
                <a:cubicBezTo>
                  <a:pt x="6022086" y="832094"/>
                  <a:pt x="6036945" y="831332"/>
                  <a:pt x="6051709" y="830570"/>
                </a:cubicBezTo>
                <a:lnTo>
                  <a:pt x="6097429" y="828379"/>
                </a:lnTo>
                <a:cubicBezTo>
                  <a:pt x="6158960" y="825236"/>
                  <a:pt x="6223445" y="823807"/>
                  <a:pt x="6287834" y="822569"/>
                </a:cubicBezTo>
                <a:cubicBezTo>
                  <a:pt x="6417374" y="820664"/>
                  <a:pt x="6549485" y="820188"/>
                  <a:pt x="6681597" y="821235"/>
                </a:cubicBezTo>
                <a:cubicBezTo>
                  <a:pt x="6813899" y="822378"/>
                  <a:pt x="6946773" y="823617"/>
                  <a:pt x="7079647" y="826569"/>
                </a:cubicBezTo>
                <a:cubicBezTo>
                  <a:pt x="7212520" y="828951"/>
                  <a:pt x="7345585" y="831903"/>
                  <a:pt x="7478173" y="836094"/>
                </a:cubicBezTo>
                <a:cubicBezTo>
                  <a:pt x="7610475" y="839714"/>
                  <a:pt x="7743539" y="844953"/>
                  <a:pt x="7871937" y="851430"/>
                </a:cubicBezTo>
                <a:lnTo>
                  <a:pt x="7919657" y="854097"/>
                </a:lnTo>
                <a:cubicBezTo>
                  <a:pt x="7935564" y="854954"/>
                  <a:pt x="7949756" y="856192"/>
                  <a:pt x="7964901" y="857240"/>
                </a:cubicBezTo>
                <a:lnTo>
                  <a:pt x="8015955" y="861050"/>
                </a:lnTo>
                <a:cubicBezTo>
                  <a:pt x="8035195" y="862383"/>
                  <a:pt x="8053769" y="863622"/>
                  <a:pt x="8072247" y="864384"/>
                </a:cubicBezTo>
                <a:cubicBezTo>
                  <a:pt x="8145780" y="867527"/>
                  <a:pt x="8216456" y="868479"/>
                  <a:pt x="8286750" y="868384"/>
                </a:cubicBezTo>
                <a:cubicBezTo>
                  <a:pt x="8427148" y="867527"/>
                  <a:pt x="8565452" y="862574"/>
                  <a:pt x="8704040" y="853716"/>
                </a:cubicBezTo>
                <a:cubicBezTo>
                  <a:pt x="8842534" y="844762"/>
                  <a:pt x="8980741" y="832284"/>
                  <a:pt x="9120188" y="814092"/>
                </a:cubicBezTo>
                <a:cubicBezTo>
                  <a:pt x="9140761" y="811425"/>
                  <a:pt x="9161336" y="808567"/>
                  <a:pt x="9181909" y="805519"/>
                </a:cubicBezTo>
                <a:lnTo>
                  <a:pt x="9181909" y="39642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CustomShape 3"/>
          <p:cNvSpPr/>
          <p:nvPr/>
        </p:nvSpPr>
        <p:spPr>
          <a:xfrm>
            <a:off x="-360" y="3199320"/>
            <a:ext cx="12227760" cy="902160"/>
          </a:xfrm>
          <a:custGeom>
            <a:avLst/>
            <a:gdLst/>
            <a:ahLst/>
            <a:rect l="l" t="t" r="r" b="b"/>
            <a:pathLst>
              <a:path w="9182100" h="765639">
                <a:moveTo>
                  <a:pt x="9182100" y="351088"/>
                </a:moveTo>
                <a:cubicBezTo>
                  <a:pt x="9180862" y="351088"/>
                  <a:pt x="9179719" y="350993"/>
                  <a:pt x="9178480" y="350993"/>
                </a:cubicBezTo>
                <a:cubicBezTo>
                  <a:pt x="9047607" y="346421"/>
                  <a:pt x="8915591" y="337944"/>
                  <a:pt x="8783955" y="327561"/>
                </a:cubicBezTo>
                <a:cubicBezTo>
                  <a:pt x="8652320" y="316894"/>
                  <a:pt x="8520589" y="304416"/>
                  <a:pt x="8390763" y="288795"/>
                </a:cubicBezTo>
                <a:cubicBezTo>
                  <a:pt x="8325898" y="281175"/>
                  <a:pt x="8261509" y="272602"/>
                  <a:pt x="8199502" y="262601"/>
                </a:cubicBezTo>
                <a:cubicBezTo>
                  <a:pt x="8184070" y="260029"/>
                  <a:pt x="8168831" y="257553"/>
                  <a:pt x="8153972" y="254886"/>
                </a:cubicBezTo>
                <a:lnTo>
                  <a:pt x="8131588" y="250790"/>
                </a:lnTo>
                <a:lnTo>
                  <a:pt x="8104632" y="246504"/>
                </a:lnTo>
                <a:cubicBezTo>
                  <a:pt x="8086725" y="243741"/>
                  <a:pt x="8068247" y="240598"/>
                  <a:pt x="8050911" y="238217"/>
                </a:cubicBezTo>
                <a:lnTo>
                  <a:pt x="7998810" y="230978"/>
                </a:lnTo>
                <a:cubicBezTo>
                  <a:pt x="7860697" y="212023"/>
                  <a:pt x="7725633" y="198021"/>
                  <a:pt x="7589902" y="183925"/>
                </a:cubicBezTo>
                <a:cubicBezTo>
                  <a:pt x="7454360" y="170304"/>
                  <a:pt x="7319010" y="158779"/>
                  <a:pt x="7183469" y="147634"/>
                </a:cubicBezTo>
                <a:cubicBezTo>
                  <a:pt x="7047929" y="137252"/>
                  <a:pt x="6912198" y="127632"/>
                  <a:pt x="6775990" y="119821"/>
                </a:cubicBezTo>
                <a:cubicBezTo>
                  <a:pt x="6639592" y="112582"/>
                  <a:pt x="6503194" y="105439"/>
                  <a:pt x="6364795" y="102391"/>
                </a:cubicBezTo>
                <a:cubicBezTo>
                  <a:pt x="6295263" y="101057"/>
                  <a:pt x="6225826" y="99819"/>
                  <a:pt x="6154293" y="100581"/>
                </a:cubicBezTo>
                <a:cubicBezTo>
                  <a:pt x="6136577" y="100581"/>
                  <a:pt x="6118860" y="100581"/>
                  <a:pt x="6100287" y="101343"/>
                </a:cubicBezTo>
                <a:cubicBezTo>
                  <a:pt x="6081903" y="101819"/>
                  <a:pt x="6063615" y="102486"/>
                  <a:pt x="6045327" y="103438"/>
                </a:cubicBezTo>
                <a:cubicBezTo>
                  <a:pt x="6008656" y="104962"/>
                  <a:pt x="5972175" y="107439"/>
                  <a:pt x="5935980" y="110296"/>
                </a:cubicBezTo>
                <a:cubicBezTo>
                  <a:pt x="5790724" y="121631"/>
                  <a:pt x="5651659" y="142110"/>
                  <a:pt x="5523357" y="157635"/>
                </a:cubicBezTo>
                <a:cubicBezTo>
                  <a:pt x="5394484" y="173542"/>
                  <a:pt x="5273040" y="183543"/>
                  <a:pt x="5149882" y="185639"/>
                </a:cubicBezTo>
                <a:cubicBezTo>
                  <a:pt x="5027010" y="187925"/>
                  <a:pt x="4902803" y="182210"/>
                  <a:pt x="4777073" y="170685"/>
                </a:cubicBezTo>
                <a:lnTo>
                  <a:pt x="4729925" y="166208"/>
                </a:lnTo>
                <a:lnTo>
                  <a:pt x="4682585" y="161064"/>
                </a:lnTo>
                <a:cubicBezTo>
                  <a:pt x="4666869" y="159445"/>
                  <a:pt x="4650963" y="157350"/>
                  <a:pt x="4635151" y="155445"/>
                </a:cubicBezTo>
                <a:lnTo>
                  <a:pt x="4611434" y="152492"/>
                </a:lnTo>
                <a:cubicBezTo>
                  <a:pt x="4603623" y="151539"/>
                  <a:pt x="4595622" y="150587"/>
                  <a:pt x="4587145" y="149349"/>
                </a:cubicBezTo>
                <a:lnTo>
                  <a:pt x="4387977" y="122774"/>
                </a:lnTo>
                <a:lnTo>
                  <a:pt x="3989356" y="68577"/>
                </a:lnTo>
                <a:lnTo>
                  <a:pt x="3789140" y="42192"/>
                </a:lnTo>
                <a:lnTo>
                  <a:pt x="3689033" y="29143"/>
                </a:lnTo>
                <a:lnTo>
                  <a:pt x="3634835" y="22571"/>
                </a:lnTo>
                <a:cubicBezTo>
                  <a:pt x="3616452" y="20285"/>
                  <a:pt x="3598069" y="18380"/>
                  <a:pt x="3579876" y="16856"/>
                </a:cubicBezTo>
                <a:cubicBezTo>
                  <a:pt x="3433667" y="3140"/>
                  <a:pt x="3289840" y="-1622"/>
                  <a:pt x="3147441" y="473"/>
                </a:cubicBezTo>
                <a:cubicBezTo>
                  <a:pt x="3005138" y="2283"/>
                  <a:pt x="2864263" y="10188"/>
                  <a:pt x="2724722" y="22857"/>
                </a:cubicBezTo>
                <a:cubicBezTo>
                  <a:pt x="2445353" y="48098"/>
                  <a:pt x="2171129" y="90198"/>
                  <a:pt x="1898428" y="147730"/>
                </a:cubicBezTo>
                <a:cubicBezTo>
                  <a:pt x="1830134" y="162208"/>
                  <a:pt x="1762030" y="177448"/>
                  <a:pt x="1692878" y="195069"/>
                </a:cubicBezTo>
                <a:lnTo>
                  <a:pt x="1640205" y="208785"/>
                </a:lnTo>
                <a:lnTo>
                  <a:pt x="1592294" y="221643"/>
                </a:lnTo>
                <a:cubicBezTo>
                  <a:pt x="1561624" y="229740"/>
                  <a:pt x="1530858" y="238503"/>
                  <a:pt x="1500092" y="245551"/>
                </a:cubicBezTo>
                <a:cubicBezTo>
                  <a:pt x="1377125" y="276412"/>
                  <a:pt x="1253490" y="300987"/>
                  <a:pt x="1130046" y="318227"/>
                </a:cubicBezTo>
                <a:cubicBezTo>
                  <a:pt x="1068229" y="326895"/>
                  <a:pt x="1006602" y="333086"/>
                  <a:pt x="944880" y="337658"/>
                </a:cubicBezTo>
                <a:cubicBezTo>
                  <a:pt x="914114" y="339277"/>
                  <a:pt x="883253" y="341563"/>
                  <a:pt x="852583" y="341944"/>
                </a:cubicBezTo>
                <a:cubicBezTo>
                  <a:pt x="821817" y="343278"/>
                  <a:pt x="791147" y="342992"/>
                  <a:pt x="760476" y="343087"/>
                </a:cubicBezTo>
                <a:cubicBezTo>
                  <a:pt x="699230" y="342135"/>
                  <a:pt x="638175" y="338706"/>
                  <a:pt x="577215" y="332800"/>
                </a:cubicBezTo>
                <a:cubicBezTo>
                  <a:pt x="516255" y="326895"/>
                  <a:pt x="455771" y="317179"/>
                  <a:pt x="394907" y="305463"/>
                </a:cubicBezTo>
                <a:cubicBezTo>
                  <a:pt x="334137" y="293557"/>
                  <a:pt x="273368" y="278412"/>
                  <a:pt x="211265" y="261363"/>
                </a:cubicBezTo>
                <a:cubicBezTo>
                  <a:pt x="149066" y="244123"/>
                  <a:pt x="85820" y="224310"/>
                  <a:pt x="17526" y="204880"/>
                </a:cubicBezTo>
                <a:cubicBezTo>
                  <a:pt x="11716" y="203165"/>
                  <a:pt x="5906" y="201546"/>
                  <a:pt x="0" y="199927"/>
                </a:cubicBezTo>
                <a:lnTo>
                  <a:pt x="0" y="526920"/>
                </a:lnTo>
                <a:cubicBezTo>
                  <a:pt x="32576" y="541874"/>
                  <a:pt x="66104" y="557114"/>
                  <a:pt x="100298" y="571973"/>
                </a:cubicBezTo>
                <a:cubicBezTo>
                  <a:pt x="164973" y="600167"/>
                  <a:pt x="232410" y="626456"/>
                  <a:pt x="301562" y="649697"/>
                </a:cubicBezTo>
                <a:cubicBezTo>
                  <a:pt x="439865" y="696655"/>
                  <a:pt x="585216" y="728754"/>
                  <a:pt x="731044" y="746947"/>
                </a:cubicBezTo>
                <a:cubicBezTo>
                  <a:pt x="876967" y="764664"/>
                  <a:pt x="1023652" y="769426"/>
                  <a:pt x="1168241" y="762759"/>
                </a:cubicBezTo>
                <a:cubicBezTo>
                  <a:pt x="1313021" y="756663"/>
                  <a:pt x="1455896" y="740185"/>
                  <a:pt x="1596581" y="716944"/>
                </a:cubicBezTo>
                <a:cubicBezTo>
                  <a:pt x="1632014" y="711610"/>
                  <a:pt x="1666685" y="704371"/>
                  <a:pt x="1701641" y="697894"/>
                </a:cubicBezTo>
                <a:lnTo>
                  <a:pt x="1752124" y="688273"/>
                </a:lnTo>
                <a:lnTo>
                  <a:pt x="1797939" y="679891"/>
                </a:lnTo>
                <a:cubicBezTo>
                  <a:pt x="1860328" y="669128"/>
                  <a:pt x="1924431" y="658746"/>
                  <a:pt x="1988630" y="649316"/>
                </a:cubicBezTo>
                <a:cubicBezTo>
                  <a:pt x="2117217" y="630838"/>
                  <a:pt x="2246852" y="614645"/>
                  <a:pt x="2376297" y="601691"/>
                </a:cubicBezTo>
                <a:cubicBezTo>
                  <a:pt x="2441067" y="595214"/>
                  <a:pt x="2505742" y="589118"/>
                  <a:pt x="2570416" y="584165"/>
                </a:cubicBezTo>
                <a:cubicBezTo>
                  <a:pt x="2635091" y="579402"/>
                  <a:pt x="2699671" y="574831"/>
                  <a:pt x="2764155" y="571497"/>
                </a:cubicBezTo>
                <a:cubicBezTo>
                  <a:pt x="2828639" y="568068"/>
                  <a:pt x="2892933" y="565401"/>
                  <a:pt x="2956941" y="564163"/>
                </a:cubicBezTo>
                <a:cubicBezTo>
                  <a:pt x="3021045" y="562353"/>
                  <a:pt x="3084766" y="561972"/>
                  <a:pt x="3148298" y="562639"/>
                </a:cubicBezTo>
                <a:cubicBezTo>
                  <a:pt x="3211735" y="563305"/>
                  <a:pt x="3274695" y="565591"/>
                  <a:pt x="3337274" y="568544"/>
                </a:cubicBezTo>
                <a:cubicBezTo>
                  <a:pt x="3399568" y="572259"/>
                  <a:pt x="3461671" y="576259"/>
                  <a:pt x="3522345" y="583308"/>
                </a:cubicBezTo>
                <a:cubicBezTo>
                  <a:pt x="3537680" y="584737"/>
                  <a:pt x="3552730" y="586737"/>
                  <a:pt x="3567779" y="588642"/>
                </a:cubicBezTo>
                <a:lnTo>
                  <a:pt x="3613785" y="594357"/>
                </a:lnTo>
                <a:lnTo>
                  <a:pt x="3713798" y="607882"/>
                </a:lnTo>
                <a:lnTo>
                  <a:pt x="3913823" y="634838"/>
                </a:lnTo>
                <a:cubicBezTo>
                  <a:pt x="4047268" y="652078"/>
                  <a:pt x="4180904" y="670366"/>
                  <a:pt x="4315873" y="686273"/>
                </a:cubicBezTo>
                <a:lnTo>
                  <a:pt x="4517422" y="710086"/>
                </a:lnTo>
                <a:cubicBezTo>
                  <a:pt x="4586573" y="717896"/>
                  <a:pt x="4657916" y="725992"/>
                  <a:pt x="4728972" y="731422"/>
                </a:cubicBezTo>
                <a:cubicBezTo>
                  <a:pt x="4871371" y="743042"/>
                  <a:pt x="5016627" y="748376"/>
                  <a:pt x="5162931" y="744185"/>
                </a:cubicBezTo>
                <a:cubicBezTo>
                  <a:pt x="5308949" y="740566"/>
                  <a:pt x="5456111" y="725611"/>
                  <a:pt x="5594033" y="706466"/>
                </a:cubicBezTo>
                <a:cubicBezTo>
                  <a:pt x="5732621" y="687511"/>
                  <a:pt x="5859876" y="667033"/>
                  <a:pt x="5982939" y="655793"/>
                </a:cubicBezTo>
                <a:cubicBezTo>
                  <a:pt x="6013799" y="652936"/>
                  <a:pt x="6044375" y="650364"/>
                  <a:pt x="6075045" y="648459"/>
                </a:cubicBezTo>
                <a:cubicBezTo>
                  <a:pt x="6105906" y="646363"/>
                  <a:pt x="6135529" y="645125"/>
                  <a:pt x="6167819" y="643887"/>
                </a:cubicBezTo>
                <a:cubicBezTo>
                  <a:pt x="6230779" y="641125"/>
                  <a:pt x="6295930" y="640077"/>
                  <a:pt x="6361081" y="639124"/>
                </a:cubicBezTo>
                <a:cubicBezTo>
                  <a:pt x="6491955" y="637981"/>
                  <a:pt x="6624638" y="638553"/>
                  <a:pt x="6757321" y="640458"/>
                </a:cubicBezTo>
                <a:cubicBezTo>
                  <a:pt x="6890195" y="642553"/>
                  <a:pt x="7023449" y="645030"/>
                  <a:pt x="7156704" y="649030"/>
                </a:cubicBezTo>
                <a:cubicBezTo>
                  <a:pt x="7289959" y="652650"/>
                  <a:pt x="7423404" y="656841"/>
                  <a:pt x="7556373" y="662365"/>
                </a:cubicBezTo>
                <a:cubicBezTo>
                  <a:pt x="7689152" y="667509"/>
                  <a:pt x="7822502" y="673986"/>
                  <a:pt x="7952328" y="682177"/>
                </a:cubicBezTo>
                <a:lnTo>
                  <a:pt x="8000714" y="685511"/>
                </a:lnTo>
                <a:cubicBezTo>
                  <a:pt x="8016811" y="686654"/>
                  <a:pt x="8031670" y="688178"/>
                  <a:pt x="8047196" y="689416"/>
                </a:cubicBezTo>
                <a:lnTo>
                  <a:pt x="8097965" y="693893"/>
                </a:lnTo>
                <a:cubicBezTo>
                  <a:pt x="8116539" y="695417"/>
                  <a:pt x="8134731" y="696846"/>
                  <a:pt x="8152733" y="697894"/>
                </a:cubicBezTo>
                <a:cubicBezTo>
                  <a:pt x="8224647" y="701989"/>
                  <a:pt x="8294465" y="704085"/>
                  <a:pt x="8363903" y="705133"/>
                </a:cubicBezTo>
                <a:cubicBezTo>
                  <a:pt x="8502777" y="706657"/>
                  <a:pt x="8640223" y="704180"/>
                  <a:pt x="8777764" y="698084"/>
                </a:cubicBezTo>
                <a:cubicBezTo>
                  <a:pt x="8912352" y="692083"/>
                  <a:pt x="9046845" y="682749"/>
                  <a:pt x="9182005" y="668366"/>
                </a:cubicBezTo>
                <a:lnTo>
                  <a:pt x="9182005" y="351088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CustomShape 4"/>
          <p:cNvSpPr/>
          <p:nvPr/>
        </p:nvSpPr>
        <p:spPr>
          <a:xfrm>
            <a:off x="-360" y="3501360"/>
            <a:ext cx="12227760" cy="641160"/>
          </a:xfrm>
          <a:custGeom>
            <a:avLst/>
            <a:gdLst/>
            <a:ahLst/>
            <a:rect l="l" t="t" r="r" b="b"/>
            <a:pathLst>
              <a:path w="9182100" h="544245">
                <a:moveTo>
                  <a:pt x="9182100" y="154189"/>
                </a:moveTo>
                <a:cubicBezTo>
                  <a:pt x="9137618" y="157142"/>
                  <a:pt x="9092851" y="159904"/>
                  <a:pt x="9047702" y="162762"/>
                </a:cubicBezTo>
                <a:cubicBezTo>
                  <a:pt x="8917114" y="170668"/>
                  <a:pt x="8784717" y="178002"/>
                  <a:pt x="8652224" y="178287"/>
                </a:cubicBezTo>
                <a:cubicBezTo>
                  <a:pt x="8519732" y="178764"/>
                  <a:pt x="8387049" y="171239"/>
                  <a:pt x="8255603" y="161047"/>
                </a:cubicBezTo>
                <a:cubicBezTo>
                  <a:pt x="8189881" y="155904"/>
                  <a:pt x="8124539" y="149236"/>
                  <a:pt x="8060722" y="140854"/>
                </a:cubicBezTo>
                <a:cubicBezTo>
                  <a:pt x="8044815" y="138759"/>
                  <a:pt x="8029099" y="136473"/>
                  <a:pt x="8013478" y="134187"/>
                </a:cubicBezTo>
                <a:lnTo>
                  <a:pt x="7990428" y="130567"/>
                </a:lnTo>
                <a:lnTo>
                  <a:pt x="7964139" y="126853"/>
                </a:lnTo>
                <a:cubicBezTo>
                  <a:pt x="7946708" y="124376"/>
                  <a:pt x="7928896" y="121709"/>
                  <a:pt x="7911656" y="119518"/>
                </a:cubicBezTo>
                <a:lnTo>
                  <a:pt x="7860220" y="113232"/>
                </a:lnTo>
                <a:cubicBezTo>
                  <a:pt x="7723728" y="96277"/>
                  <a:pt x="7589044" y="83038"/>
                  <a:pt x="7453884" y="70369"/>
                </a:cubicBezTo>
                <a:cubicBezTo>
                  <a:pt x="7318915" y="57701"/>
                  <a:pt x="7184041" y="46366"/>
                  <a:pt x="7048976" y="36556"/>
                </a:cubicBezTo>
                <a:cubicBezTo>
                  <a:pt x="6981444" y="31793"/>
                  <a:pt x="6913912" y="26840"/>
                  <a:pt x="6846285" y="22649"/>
                </a:cubicBezTo>
                <a:cubicBezTo>
                  <a:pt x="6778657" y="18553"/>
                  <a:pt x="6710934" y="14934"/>
                  <a:pt x="6643212" y="11600"/>
                </a:cubicBezTo>
                <a:lnTo>
                  <a:pt x="6541485" y="7314"/>
                </a:lnTo>
                <a:cubicBezTo>
                  <a:pt x="6507576" y="5790"/>
                  <a:pt x="6473667" y="4647"/>
                  <a:pt x="6439567" y="3885"/>
                </a:cubicBezTo>
                <a:lnTo>
                  <a:pt x="6337459" y="1313"/>
                </a:lnTo>
                <a:lnTo>
                  <a:pt x="6234970" y="75"/>
                </a:lnTo>
                <a:cubicBezTo>
                  <a:pt x="6166295" y="-116"/>
                  <a:pt x="6097715" y="-116"/>
                  <a:pt x="6027802" y="2265"/>
                </a:cubicBezTo>
                <a:cubicBezTo>
                  <a:pt x="5993320" y="3123"/>
                  <a:pt x="5957412" y="4456"/>
                  <a:pt x="5921978" y="6552"/>
                </a:cubicBezTo>
                <a:cubicBezTo>
                  <a:pt x="5886546" y="8552"/>
                  <a:pt x="5851112" y="11124"/>
                  <a:pt x="5815965" y="14362"/>
                </a:cubicBezTo>
                <a:cubicBezTo>
                  <a:pt x="5674995" y="27126"/>
                  <a:pt x="5538597" y="48938"/>
                  <a:pt x="5408390" y="67036"/>
                </a:cubicBezTo>
                <a:cubicBezTo>
                  <a:pt x="5277993" y="85514"/>
                  <a:pt x="5151692" y="99039"/>
                  <a:pt x="5023866" y="103992"/>
                </a:cubicBezTo>
                <a:cubicBezTo>
                  <a:pt x="4960049" y="106660"/>
                  <a:pt x="4895946" y="107231"/>
                  <a:pt x="4831556" y="106374"/>
                </a:cubicBezTo>
                <a:cubicBezTo>
                  <a:pt x="4767167" y="105231"/>
                  <a:pt x="4702588" y="102468"/>
                  <a:pt x="4637723" y="98754"/>
                </a:cubicBezTo>
                <a:cubicBezTo>
                  <a:pt x="4572762" y="95230"/>
                  <a:pt x="4507992" y="88848"/>
                  <a:pt x="4442460" y="83038"/>
                </a:cubicBezTo>
                <a:cubicBezTo>
                  <a:pt x="4408837" y="80752"/>
                  <a:pt x="4375214" y="79228"/>
                  <a:pt x="4341686" y="77227"/>
                </a:cubicBezTo>
                <a:cubicBezTo>
                  <a:pt x="4308158" y="75227"/>
                  <a:pt x="4274534" y="73417"/>
                  <a:pt x="4241006" y="71989"/>
                </a:cubicBezTo>
                <a:cubicBezTo>
                  <a:pt x="4106895" y="65131"/>
                  <a:pt x="3971925" y="59797"/>
                  <a:pt x="3836956" y="54177"/>
                </a:cubicBezTo>
                <a:lnTo>
                  <a:pt x="3634549" y="45414"/>
                </a:lnTo>
                <a:lnTo>
                  <a:pt x="3533394" y="40461"/>
                </a:lnTo>
                <a:lnTo>
                  <a:pt x="3481959" y="37889"/>
                </a:lnTo>
                <a:cubicBezTo>
                  <a:pt x="3464719" y="37127"/>
                  <a:pt x="3447479" y="36079"/>
                  <a:pt x="3430238" y="35889"/>
                </a:cubicBezTo>
                <a:cubicBezTo>
                  <a:pt x="3292602" y="31126"/>
                  <a:pt x="3156299" y="33603"/>
                  <a:pt x="3020473" y="37603"/>
                </a:cubicBezTo>
                <a:cubicBezTo>
                  <a:pt x="2884741" y="41985"/>
                  <a:pt x="2749487" y="48843"/>
                  <a:pt x="2614422" y="56844"/>
                </a:cubicBezTo>
                <a:lnTo>
                  <a:pt x="2208657" y="81609"/>
                </a:lnTo>
                <a:cubicBezTo>
                  <a:pt x="2073116" y="89991"/>
                  <a:pt x="1937195" y="97515"/>
                  <a:pt x="1800606" y="107612"/>
                </a:cubicBezTo>
                <a:cubicBezTo>
                  <a:pt x="1732217" y="112184"/>
                  <a:pt x="1663827" y="117804"/>
                  <a:pt x="1594676" y="124948"/>
                </a:cubicBezTo>
                <a:lnTo>
                  <a:pt x="1491996" y="136568"/>
                </a:lnTo>
                <a:lnTo>
                  <a:pt x="1442942" y="141902"/>
                </a:lnTo>
                <a:lnTo>
                  <a:pt x="1418463" y="144664"/>
                </a:lnTo>
                <a:lnTo>
                  <a:pt x="1393984" y="146855"/>
                </a:lnTo>
                <a:cubicBezTo>
                  <a:pt x="1263491" y="159142"/>
                  <a:pt x="1134142" y="166667"/>
                  <a:pt x="1006697" y="169810"/>
                </a:cubicBezTo>
                <a:cubicBezTo>
                  <a:pt x="942975" y="172001"/>
                  <a:pt x="879729" y="171239"/>
                  <a:pt x="816864" y="170953"/>
                </a:cubicBezTo>
                <a:lnTo>
                  <a:pt x="769906" y="169715"/>
                </a:lnTo>
                <a:cubicBezTo>
                  <a:pt x="754285" y="169525"/>
                  <a:pt x="738569" y="169048"/>
                  <a:pt x="723043" y="168096"/>
                </a:cubicBezTo>
                <a:lnTo>
                  <a:pt x="676370" y="166286"/>
                </a:lnTo>
                <a:cubicBezTo>
                  <a:pt x="660845" y="165238"/>
                  <a:pt x="645414" y="164095"/>
                  <a:pt x="629888" y="163333"/>
                </a:cubicBezTo>
                <a:cubicBezTo>
                  <a:pt x="568071" y="159047"/>
                  <a:pt x="506540" y="154094"/>
                  <a:pt x="445484" y="146093"/>
                </a:cubicBezTo>
                <a:cubicBezTo>
                  <a:pt x="384524" y="137997"/>
                  <a:pt x="323850" y="128091"/>
                  <a:pt x="263366" y="115232"/>
                </a:cubicBezTo>
                <a:cubicBezTo>
                  <a:pt x="202787" y="102850"/>
                  <a:pt x="142589" y="87419"/>
                  <a:pt x="81439" y="70369"/>
                </a:cubicBezTo>
                <a:cubicBezTo>
                  <a:pt x="66199" y="66178"/>
                  <a:pt x="50864" y="61702"/>
                  <a:pt x="35338" y="57034"/>
                </a:cubicBezTo>
                <a:lnTo>
                  <a:pt x="0" y="46652"/>
                </a:lnTo>
                <a:lnTo>
                  <a:pt x="0" y="426795"/>
                </a:lnTo>
                <a:cubicBezTo>
                  <a:pt x="58198" y="446416"/>
                  <a:pt x="117920" y="464323"/>
                  <a:pt x="178594" y="479658"/>
                </a:cubicBezTo>
                <a:cubicBezTo>
                  <a:pt x="319850" y="514901"/>
                  <a:pt x="465582" y="537094"/>
                  <a:pt x="610457" y="542619"/>
                </a:cubicBezTo>
                <a:cubicBezTo>
                  <a:pt x="682943" y="545953"/>
                  <a:pt x="755142" y="543762"/>
                  <a:pt x="826865" y="539666"/>
                </a:cubicBezTo>
                <a:cubicBezTo>
                  <a:pt x="898398" y="534523"/>
                  <a:pt x="969645" y="526903"/>
                  <a:pt x="1039654" y="515187"/>
                </a:cubicBezTo>
                <a:cubicBezTo>
                  <a:pt x="1180052" y="492517"/>
                  <a:pt x="1316736" y="457751"/>
                  <a:pt x="1449705" y="415270"/>
                </a:cubicBezTo>
                <a:cubicBezTo>
                  <a:pt x="1483138" y="405364"/>
                  <a:pt x="1515809" y="393172"/>
                  <a:pt x="1548765" y="382123"/>
                </a:cubicBezTo>
                <a:lnTo>
                  <a:pt x="1642872" y="349261"/>
                </a:lnTo>
                <a:cubicBezTo>
                  <a:pt x="1705261" y="328211"/>
                  <a:pt x="1768983" y="308208"/>
                  <a:pt x="1832991" y="289158"/>
                </a:cubicBezTo>
                <a:cubicBezTo>
                  <a:pt x="1961198" y="251821"/>
                  <a:pt x="2091404" y="219435"/>
                  <a:pt x="2222754" y="193623"/>
                </a:cubicBezTo>
                <a:cubicBezTo>
                  <a:pt x="2354199" y="168382"/>
                  <a:pt x="2486882" y="149332"/>
                  <a:pt x="2620137" y="138378"/>
                </a:cubicBezTo>
                <a:cubicBezTo>
                  <a:pt x="2753392" y="127424"/>
                  <a:pt x="2887123" y="122947"/>
                  <a:pt x="3020473" y="127234"/>
                </a:cubicBezTo>
                <a:cubicBezTo>
                  <a:pt x="3087148" y="129043"/>
                  <a:pt x="3153632" y="133711"/>
                  <a:pt x="3219736" y="139807"/>
                </a:cubicBezTo>
                <a:cubicBezTo>
                  <a:pt x="3252788" y="143426"/>
                  <a:pt x="3285839" y="146760"/>
                  <a:pt x="3318605" y="151713"/>
                </a:cubicBezTo>
                <a:lnTo>
                  <a:pt x="3367754" y="158666"/>
                </a:lnTo>
                <a:cubicBezTo>
                  <a:pt x="3384042" y="161238"/>
                  <a:pt x="3400330" y="164000"/>
                  <a:pt x="3416618" y="166858"/>
                </a:cubicBezTo>
                <a:cubicBezTo>
                  <a:pt x="3432905" y="169525"/>
                  <a:pt x="3449003" y="172954"/>
                  <a:pt x="3465195" y="176097"/>
                </a:cubicBezTo>
                <a:cubicBezTo>
                  <a:pt x="3481483" y="179431"/>
                  <a:pt x="3497199" y="182288"/>
                  <a:pt x="3513868" y="185908"/>
                </a:cubicBezTo>
                <a:lnTo>
                  <a:pt x="3612737" y="207625"/>
                </a:lnTo>
                <a:lnTo>
                  <a:pt x="3810381" y="252106"/>
                </a:lnTo>
                <a:cubicBezTo>
                  <a:pt x="3942112" y="282015"/>
                  <a:pt x="4073843" y="312590"/>
                  <a:pt x="4206621" y="339736"/>
                </a:cubicBezTo>
                <a:cubicBezTo>
                  <a:pt x="4239768" y="346785"/>
                  <a:pt x="4272915" y="353452"/>
                  <a:pt x="4306062" y="359834"/>
                </a:cubicBezTo>
                <a:cubicBezTo>
                  <a:pt x="4339209" y="366216"/>
                  <a:pt x="4372356" y="372979"/>
                  <a:pt x="4405503" y="378979"/>
                </a:cubicBezTo>
                <a:cubicBezTo>
                  <a:pt x="4473416" y="389266"/>
                  <a:pt x="4542378" y="398410"/>
                  <a:pt x="4611529" y="405745"/>
                </a:cubicBezTo>
                <a:cubicBezTo>
                  <a:pt x="4749832" y="420794"/>
                  <a:pt x="4890326" y="428795"/>
                  <a:pt x="5031677" y="427462"/>
                </a:cubicBezTo>
                <a:cubicBezTo>
                  <a:pt x="5102352" y="426985"/>
                  <a:pt x="5173028" y="423747"/>
                  <a:pt x="5243227" y="418699"/>
                </a:cubicBezTo>
                <a:cubicBezTo>
                  <a:pt x="5313427" y="413650"/>
                  <a:pt x="5382959" y="406030"/>
                  <a:pt x="5451062" y="398029"/>
                </a:cubicBezTo>
                <a:cubicBezTo>
                  <a:pt x="5587651" y="381551"/>
                  <a:pt x="5717381" y="362501"/>
                  <a:pt x="5844635" y="353071"/>
                </a:cubicBezTo>
                <a:cubicBezTo>
                  <a:pt x="5876544" y="350690"/>
                  <a:pt x="5908262" y="348404"/>
                  <a:pt x="5939981" y="346975"/>
                </a:cubicBezTo>
                <a:cubicBezTo>
                  <a:pt x="5971794" y="345356"/>
                  <a:pt x="6003036" y="344308"/>
                  <a:pt x="6035898" y="344118"/>
                </a:cubicBezTo>
                <a:cubicBezTo>
                  <a:pt x="6100477" y="343070"/>
                  <a:pt x="6166390" y="343356"/>
                  <a:pt x="6232303" y="343642"/>
                </a:cubicBezTo>
                <a:cubicBezTo>
                  <a:pt x="6364415" y="344880"/>
                  <a:pt x="6497669" y="347833"/>
                  <a:pt x="6630924" y="351071"/>
                </a:cubicBezTo>
                <a:lnTo>
                  <a:pt x="6831140" y="356596"/>
                </a:lnTo>
                <a:lnTo>
                  <a:pt x="7031545" y="362501"/>
                </a:lnTo>
                <a:cubicBezTo>
                  <a:pt x="7165086" y="367454"/>
                  <a:pt x="7298818" y="371835"/>
                  <a:pt x="7432262" y="378408"/>
                </a:cubicBezTo>
                <a:cubicBezTo>
                  <a:pt x="7565518" y="384790"/>
                  <a:pt x="7699153" y="392124"/>
                  <a:pt x="7830312" y="402506"/>
                </a:cubicBezTo>
                <a:lnTo>
                  <a:pt x="7879270" y="406792"/>
                </a:lnTo>
                <a:lnTo>
                  <a:pt x="7926895" y="411745"/>
                </a:lnTo>
                <a:lnTo>
                  <a:pt x="7977569" y="417175"/>
                </a:lnTo>
                <a:cubicBezTo>
                  <a:pt x="7995380" y="418984"/>
                  <a:pt x="8013097" y="420699"/>
                  <a:pt x="8030623" y="422127"/>
                </a:cubicBezTo>
                <a:cubicBezTo>
                  <a:pt x="8100632" y="427843"/>
                  <a:pt x="8169402" y="431748"/>
                  <a:pt x="8237982" y="435177"/>
                </a:cubicBezTo>
                <a:cubicBezTo>
                  <a:pt x="8375047" y="442035"/>
                  <a:pt x="8511254" y="444511"/>
                  <a:pt x="8647748" y="449464"/>
                </a:cubicBezTo>
                <a:cubicBezTo>
                  <a:pt x="8715946" y="451750"/>
                  <a:pt x="8784336" y="454513"/>
                  <a:pt x="8852821" y="456132"/>
                </a:cubicBezTo>
                <a:cubicBezTo>
                  <a:pt x="8887111" y="456989"/>
                  <a:pt x="8921401" y="457751"/>
                  <a:pt x="8955786" y="458132"/>
                </a:cubicBezTo>
                <a:cubicBezTo>
                  <a:pt x="8990171" y="458323"/>
                  <a:pt x="9024651" y="458227"/>
                  <a:pt x="9059227" y="457751"/>
                </a:cubicBezTo>
                <a:cubicBezTo>
                  <a:pt x="9099995" y="456989"/>
                  <a:pt x="9140857" y="455275"/>
                  <a:pt x="9182005" y="452512"/>
                </a:cubicBezTo>
                <a:lnTo>
                  <a:pt x="9182005" y="154189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3" name="CustomShape 5"/>
          <p:cNvSpPr/>
          <p:nvPr/>
        </p:nvSpPr>
        <p:spPr>
          <a:xfrm>
            <a:off x="-360" y="3614760"/>
            <a:ext cx="12227760" cy="1201320"/>
          </a:xfrm>
          <a:custGeom>
            <a:avLst/>
            <a:gdLst/>
            <a:ahLst/>
            <a:rect l="l" t="t" r="r" b="b"/>
            <a:pathLst>
              <a:path w="9182100" h="1019102">
                <a:moveTo>
                  <a:pt x="0" y="1019102"/>
                </a:moveTo>
                <a:lnTo>
                  <a:pt x="9182100" y="1019102"/>
                </a:lnTo>
                <a:lnTo>
                  <a:pt x="9182100" y="273009"/>
                </a:lnTo>
                <a:cubicBezTo>
                  <a:pt x="9143429" y="275485"/>
                  <a:pt x="9104662" y="277200"/>
                  <a:pt x="9065895" y="278343"/>
                </a:cubicBezTo>
                <a:cubicBezTo>
                  <a:pt x="8798243" y="285201"/>
                  <a:pt x="8529066" y="277009"/>
                  <a:pt x="8261890" y="257769"/>
                </a:cubicBezTo>
                <a:cubicBezTo>
                  <a:pt x="8187024" y="251863"/>
                  <a:pt x="8112443" y="245386"/>
                  <a:pt x="8038624" y="235956"/>
                </a:cubicBezTo>
                <a:cubicBezTo>
                  <a:pt x="7980140" y="228051"/>
                  <a:pt x="7920228" y="219002"/>
                  <a:pt x="7862221" y="213097"/>
                </a:cubicBezTo>
                <a:cubicBezTo>
                  <a:pt x="7322439" y="159280"/>
                  <a:pt x="6780943" y="130991"/>
                  <a:pt x="6238780" y="126419"/>
                </a:cubicBezTo>
                <a:cubicBezTo>
                  <a:pt x="6102477" y="126324"/>
                  <a:pt x="5964745" y="128800"/>
                  <a:pt x="5828729" y="142421"/>
                </a:cubicBezTo>
                <a:cubicBezTo>
                  <a:pt x="5624703" y="162328"/>
                  <a:pt x="5429441" y="202048"/>
                  <a:pt x="5227606" y="219764"/>
                </a:cubicBezTo>
                <a:cubicBezTo>
                  <a:pt x="4950238" y="245767"/>
                  <a:pt x="4670393" y="228527"/>
                  <a:pt x="4394359" y="190713"/>
                </a:cubicBezTo>
                <a:cubicBezTo>
                  <a:pt x="4193381" y="163090"/>
                  <a:pt x="3988880" y="147755"/>
                  <a:pt x="3789236" y="107655"/>
                </a:cubicBezTo>
                <a:cubicBezTo>
                  <a:pt x="3660743" y="85271"/>
                  <a:pt x="3520249" y="51648"/>
                  <a:pt x="3391567" y="30502"/>
                </a:cubicBezTo>
                <a:cubicBezTo>
                  <a:pt x="2990469" y="-28553"/>
                  <a:pt x="2579370" y="5928"/>
                  <a:pt x="2180177" y="67745"/>
                </a:cubicBezTo>
                <a:cubicBezTo>
                  <a:pt x="1965198" y="103273"/>
                  <a:pt x="1751648" y="146136"/>
                  <a:pt x="1543336" y="209953"/>
                </a:cubicBezTo>
                <a:cubicBezTo>
                  <a:pt x="1456087" y="238528"/>
                  <a:pt x="1365885" y="264627"/>
                  <a:pt x="1276731" y="286439"/>
                </a:cubicBezTo>
                <a:cubicBezTo>
                  <a:pt x="1001173" y="335398"/>
                  <a:pt x="716471" y="346923"/>
                  <a:pt x="441293" y="292345"/>
                </a:cubicBezTo>
                <a:cubicBezTo>
                  <a:pt x="285655" y="263198"/>
                  <a:pt x="143923" y="198237"/>
                  <a:pt x="0" y="135563"/>
                </a:cubicBezTo>
                <a:lnTo>
                  <a:pt x="0" y="1019102"/>
                </a:lnTo>
                <a:close/>
              </a:path>
            </a:pathLst>
          </a:custGeom>
          <a:solidFill>
            <a:schemeClr val="bg1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TextShape 6"/>
          <p:cNvSpPr txBox="1"/>
          <p:nvPr/>
        </p:nvSpPr>
        <p:spPr>
          <a:xfrm>
            <a:off x="804600" y="4551120"/>
            <a:ext cx="5021280" cy="15094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ru-RU" sz="3600" spc="-1" strike="noStrike">
                <a:solidFill>
                  <a:srgbClr val="44546a"/>
                </a:solidFill>
                <a:latin typeface="Calibri Light"/>
              </a:rPr>
              <a:t>Михайловский дворец 1819-1825г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TextShape 7"/>
          <p:cNvSpPr txBox="1"/>
          <p:nvPr/>
        </p:nvSpPr>
        <p:spPr>
          <a:xfrm>
            <a:off x="6470280" y="4551120"/>
            <a:ext cx="4925880" cy="15094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44546a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44546a"/>
                </a:solidFill>
                <a:latin typeface="Calibri"/>
              </a:rPr>
              <a:t>Карл Иванович Росси 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44546a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44546a"/>
                </a:solidFill>
                <a:latin typeface="Calibri"/>
                <a:ea typeface="Calibri"/>
              </a:rPr>
              <a:t>Алекса́ндр I Павлович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Application>LibreOffice/5.4.4.2$Windows_x86 LibreOffice_project/2524958677847fb3bb44820e40380acbe820f960</Application>
  <Words>109</Words>
  <Paragraphs>43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2020-12-25T16:02:05Z</dcterms:created>
  <dc:creator>Педагоги</dc:creator>
  <dc:description/>
  <dc:language>ru-RU</dc:language>
  <cp:lastModifiedBy/>
  <dcterms:modified xsi:type="dcterms:W3CDTF">2021-12-03T09:07:58Z</dcterms:modified>
  <cp:revision>155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14</vt:i4>
  </property>
</Properties>
</file>