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2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9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77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51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07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5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03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7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9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2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5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3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1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1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8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23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66ABE-B82C-3E48-A821-46B0E78C1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Новогодняя онлайн-игра «Снежный КВИЗ»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8CADAA-4BBF-D54C-BD31-C5F04429E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ГБПОУ </a:t>
            </a:r>
            <a:r>
              <a:rPr lang="ru-RU" dirty="0" err="1"/>
              <a:t>КГТиТ</a:t>
            </a:r>
            <a:r>
              <a:rPr lang="ru-RU" dirty="0"/>
              <a:t> № 41</a:t>
            </a:r>
          </a:p>
          <a:p>
            <a:r>
              <a:rPr lang="ru-RU" dirty="0"/>
              <a:t>Подразделение «Очаково»</a:t>
            </a:r>
          </a:p>
          <a:p>
            <a:r>
              <a:rPr lang="ru-RU" dirty="0"/>
              <a:t>29 декабря начало в 12.00</a:t>
            </a:r>
          </a:p>
        </p:txBody>
      </p:sp>
    </p:spTree>
    <p:extLst>
      <p:ext uri="{BB962C8B-B14F-4D97-AF65-F5344CB8AC3E}">
        <p14:creationId xmlns:p14="http://schemas.microsoft.com/office/powerpoint/2010/main" val="2760438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C76FE-4533-E048-8E03-4B27BD9F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7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62303E-D4A7-9842-999E-88481CBC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273804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Январь славяне именовали «</a:t>
            </a:r>
            <a:r>
              <a:rPr lang="ru-RU" sz="2800" dirty="0" err="1">
                <a:solidFill>
                  <a:srgbClr val="FF0000"/>
                </a:solidFill>
              </a:rPr>
              <a:t>Сечень</a:t>
            </a:r>
            <a:r>
              <a:rPr lang="ru-RU" sz="2800" dirty="0">
                <a:solidFill>
                  <a:srgbClr val="FF0000"/>
                </a:solidFill>
              </a:rPr>
              <a:t>», почему? </a:t>
            </a:r>
          </a:p>
        </p:txBody>
      </p:sp>
      <p:pic>
        <p:nvPicPr>
          <p:cNvPr id="10242" name="Picture 2" descr="https://a.d-cd.net/895299cs-960.jpg">
            <a:extLst>
              <a:ext uri="{FF2B5EF4-FFF2-40B4-BE49-F238E27FC236}">
                <a16:creationId xmlns:a16="http://schemas.microsoft.com/office/drawing/2014/main" id="{5D4F3E91-22AF-8B4F-8540-8BEA71ACAE6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 b="58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1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6336C-FA71-464D-8D05-F98ACCB7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8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A41F0E-CF17-3C44-A1B8-A553D935E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Сколько виноградин по традиции съедает испанец на Новый год под бой часов? И для чего?</a:t>
            </a:r>
          </a:p>
        </p:txBody>
      </p:sp>
      <p:pic>
        <p:nvPicPr>
          <p:cNvPr id="11266" name="Picture 2" descr="https://cdn2.tu-tu.ru/image/pagetree_node_data/5/f50cf7eec4e0ea19d37cf777718cf0e3/">
            <a:extLst>
              <a:ext uri="{FF2B5EF4-FFF2-40B4-BE49-F238E27FC236}">
                <a16:creationId xmlns:a16="http://schemas.microsoft.com/office/drawing/2014/main" id="{238EC81D-7418-C147-B717-27DF9F58524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>
            <a:fillRect/>
          </a:stretch>
        </p:blipFill>
        <p:spPr bwMode="auto">
          <a:xfrm>
            <a:off x="5771303" y="2519754"/>
            <a:ext cx="5425849" cy="35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B97D5-F25F-7340-9944-B75BAA01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9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67FF63-F3C7-C04E-81F4-8B628D346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273804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Сколько раз в России сейчас можно встречать </a:t>
            </a:r>
            <a:r>
              <a:rPr lang="ru-RU" sz="2800" b="1" dirty="0">
                <a:solidFill>
                  <a:srgbClr val="FF0000"/>
                </a:solidFill>
              </a:rPr>
              <a:t>Новый год</a:t>
            </a:r>
            <a:r>
              <a:rPr lang="ru-RU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146" name="Picture 2" descr="https://www.opengaz.ru/sites/www.opengaz.ru/files/img/rg.jpg">
            <a:extLst>
              <a:ext uri="{FF2B5EF4-FFF2-40B4-BE49-F238E27FC236}">
                <a16:creationId xmlns:a16="http://schemas.microsoft.com/office/drawing/2014/main" id="{87BC1F87-BC29-6546-9B19-A7EFC85612D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 b="6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4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9451B-16E0-744E-AE45-FB874DE0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5"/>
                </a:solidFill>
              </a:rPr>
              <a:t>2 РАУНД</a:t>
            </a:r>
          </a:p>
        </p:txBody>
      </p:sp>
      <p:pic>
        <p:nvPicPr>
          <p:cNvPr id="7170" name="Picture 2" descr="https://w-dog.ru/wallpapers/8/14/373824231123400/veselyj-rozhdestvo-snegovik-sneg-zimnie-podarok-novyj-god.jpg">
            <a:extLst>
              <a:ext uri="{FF2B5EF4-FFF2-40B4-BE49-F238E27FC236}">
                <a16:creationId xmlns:a16="http://schemas.microsoft.com/office/drawing/2014/main" id="{C35A971B-8E89-574A-B438-6E1201C2B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965960"/>
            <a:ext cx="8469630" cy="48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49313-8EE1-8D4E-AA10-DABB460A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 вопрос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B0131A2-C9DB-F84E-920A-5C3A6E80B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0EE808D-733B-4846-B947-872FBCBF5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2"/>
            <a:ext cx="3790079" cy="359931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РАСШИФРУЙТЕ РЕБУС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CA744-395C-5743-9AFE-F7D271D4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846" y="2336872"/>
            <a:ext cx="6647616" cy="3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EBA41-D97E-7E4D-81A4-1F882A10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1C269-14E6-3546-9A40-C4FB520E2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2"/>
            <a:ext cx="5234703" cy="359931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Отгадайте известного киноактера</a:t>
            </a:r>
          </a:p>
        </p:txBody>
      </p:sp>
      <p:pic>
        <p:nvPicPr>
          <p:cNvPr id="12292" name="Picture 4" descr="https://img2.freepng.ru/20180412/lre/kisspng-united-states-silhouette-photography-clip-art-suit-5acf90fd7ecb94.7136674815235525095194.jpg">
            <a:extLst>
              <a:ext uri="{FF2B5EF4-FFF2-40B4-BE49-F238E27FC236}">
                <a16:creationId xmlns:a16="http://schemas.microsoft.com/office/drawing/2014/main" id="{5B6E5F58-2E57-F74E-BEDE-E279B3E4F3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85" y="2236788"/>
            <a:ext cx="2913616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46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63F83-C730-E845-9C6D-31541E64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 РАУНД</a:t>
            </a:r>
          </a:p>
        </p:txBody>
      </p:sp>
      <p:pic>
        <p:nvPicPr>
          <p:cNvPr id="13314" name="Picture 2" descr="https://euronn.ru/file/novyj-god-v-evrope/ng_v_evrope_2.jpg">
            <a:extLst>
              <a:ext uri="{FF2B5EF4-FFF2-40B4-BE49-F238E27FC236}">
                <a16:creationId xmlns:a16="http://schemas.microsoft.com/office/drawing/2014/main" id="{13FA5897-174A-2747-9E10-85BE7EFE2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1943100"/>
            <a:ext cx="8586786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10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AAC8E-5B97-8349-B918-1A1EB7EC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Финальное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91D3F3-ADE9-A14B-A81D-BAD83D56A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388" y="2336873"/>
            <a:ext cx="5857874" cy="403535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Зима – это чарующее время года, завораживающе чистая природа, окутанная в белоснежные одежды. Именно эту пору любят дети и взрослые за то, что она является воплощением чего-то нового. Что уж говорить о грядущих праздниках, гуляньях и веселье. </a:t>
            </a:r>
          </a:p>
          <a:p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Не спроста мы заговорили о зиме!  Вам предлагается сочинить новогоднее поздравление, в котором все слова будут начинаться с буквы «З».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80B910-A46B-284E-BFBF-910558EE0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64884" y="3174207"/>
            <a:ext cx="1006886" cy="16046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https://www.nastol.com.ua/download.php?img=201601/1920x1200/nastol.com.ua-161168.jpg">
            <a:extLst>
              <a:ext uri="{FF2B5EF4-FFF2-40B4-BE49-F238E27FC236}">
                <a16:creationId xmlns:a16="http://schemas.microsoft.com/office/drawing/2014/main" id="{997EAB62-FCFE-214F-BCCE-A57C5023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336873"/>
            <a:ext cx="4972051" cy="33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9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2CA32E7-0B40-B149-9816-8FCC301D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Спасибо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за участие!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5B05E2-88DB-2C46-A7AA-D9798472D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9851" y="3364177"/>
            <a:ext cx="11394205" cy="257201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С наступающим Новым годом!</a:t>
            </a:r>
          </a:p>
        </p:txBody>
      </p:sp>
      <p:pic>
        <p:nvPicPr>
          <p:cNvPr id="15362" name="Picture 2" descr="http://saltday.ru/assets/images/news/2019/12/30/kartinka-s-novym-godom-19.jpg">
            <a:extLst>
              <a:ext uri="{FF2B5EF4-FFF2-40B4-BE49-F238E27FC236}">
                <a16:creationId xmlns:a16="http://schemas.microsoft.com/office/drawing/2014/main" id="{D3B1965B-1A58-4D4C-AE64-DACB0EDC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12192000" cy="49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3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8F56C-2B41-984F-BC09-0046138C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Правила игры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18A5B1-3401-954D-A61E-E7B337689DA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491413" y="2336800"/>
            <a:ext cx="4700587" cy="35988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6F30B9-0F79-0346-9355-6B0AC03C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543939" cy="3599316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chemeClr val="accent5"/>
                </a:solidFill>
              </a:rPr>
              <a:t>Перед началом игры ознакомьтесь с ее правилами:</a:t>
            </a:r>
          </a:p>
          <a:p>
            <a:r>
              <a:rPr lang="ru-RU" sz="1800" dirty="0">
                <a:solidFill>
                  <a:srgbClr val="7030A0"/>
                </a:solidFill>
              </a:rPr>
              <a:t>1</a:t>
            </a:r>
            <a:r>
              <a:rPr lang="ru-RU" sz="1800" b="1" dirty="0">
                <a:solidFill>
                  <a:srgbClr val="7030A0"/>
                </a:solidFill>
              </a:rPr>
              <a:t>.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rgbClr val="7030A0"/>
                </a:solidFill>
              </a:rPr>
              <a:t>Игра длится 1 час (ответы принимаются организатором до 13.15)</a:t>
            </a:r>
          </a:p>
          <a:p>
            <a:r>
              <a:rPr lang="ru-RU" sz="1800" b="1" dirty="0">
                <a:solidFill>
                  <a:srgbClr val="7030A0"/>
                </a:solidFill>
              </a:rPr>
              <a:t>2. Игра проходит в 3 раунда: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rgbClr val="FFFF00"/>
                </a:solidFill>
              </a:rPr>
              <a:t>1 раунд – простые вопросы (за каждый правильный ответ присуждается 1 балл);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</a:t>
            </a:r>
            <a:r>
              <a:rPr lang="ru-RU" sz="1800" b="1" dirty="0">
                <a:solidFill>
                  <a:srgbClr val="FFC000"/>
                </a:solidFill>
              </a:rPr>
              <a:t>2 раунд – вопросы средней сложности (за каждый правильный ответ присуждается 2 балла);</a:t>
            </a:r>
          </a:p>
          <a:p>
            <a:r>
              <a:rPr lang="ru-RU" sz="1800" dirty="0">
                <a:solidFill>
                  <a:schemeClr val="bg1"/>
                </a:solidFill>
              </a:rPr>
              <a:t>- </a:t>
            </a:r>
            <a:r>
              <a:rPr lang="ru-RU" sz="1800" b="1" dirty="0"/>
              <a:t>3 раунд – финальное задание, максимальная оценка -  4 балла (при оценивании учитывается объем и содержание задания).</a:t>
            </a:r>
          </a:p>
          <a:p>
            <a:r>
              <a:rPr lang="ru-RU" sz="1800" b="1" dirty="0">
                <a:solidFill>
                  <a:schemeClr val="accent5"/>
                </a:solidFill>
              </a:rPr>
              <a:t>3. Игра коллективная, ответы принимаются от команды (группы), где капитаном команды определен староста группы или его заместитель.</a:t>
            </a:r>
          </a:p>
          <a:p>
            <a:r>
              <a:rPr lang="ru-RU" sz="1800" dirty="0">
                <a:solidFill>
                  <a:schemeClr val="bg1"/>
                </a:solidFill>
              </a:rPr>
              <a:t>В первую очередь выполняйте задания, которые менее всего вызывают у вас трудности, затем переходите к выполнению более сложных заданий.</a:t>
            </a:r>
          </a:p>
          <a:p>
            <a:r>
              <a:rPr lang="ru-RU" sz="1800" b="1" dirty="0">
                <a:solidFill>
                  <a:srgbClr val="FFFF00"/>
                </a:solidFill>
              </a:rPr>
              <a:t>Можно попросить подсказку (за это снимается 1 балл из общего зачета)</a:t>
            </a:r>
          </a:p>
        </p:txBody>
      </p:sp>
    </p:spTree>
    <p:extLst>
      <p:ext uri="{BB962C8B-B14F-4D97-AF65-F5344CB8AC3E}">
        <p14:creationId xmlns:p14="http://schemas.microsoft.com/office/powerpoint/2010/main" val="3866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1917DA9-009A-0047-86C9-485B2720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1 РАУНД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B06EF33-816D-D34D-8075-C13BCA5DFB7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088746" y="2336800"/>
            <a:ext cx="4717944" cy="3598863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028" name="Picture 4" descr="https://www.culture.ru/storage/images/cd6483b70ec3574ddfbb128f334d3050/b0159d998072b3ae5b6f4e8ce7f2dd0b.jpg">
            <a:extLst>
              <a:ext uri="{FF2B5EF4-FFF2-40B4-BE49-F238E27FC236}">
                <a16:creationId xmlns:a16="http://schemas.microsoft.com/office/drawing/2014/main" id="{BBC3DDAC-8F89-894C-A0B3-73EB8A73E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1965960"/>
            <a:ext cx="9063990" cy="47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5AC79-0193-1249-B4EB-6B7ACE40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1 вопрос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CCF7C4-C2CC-294A-A873-E5BB0FC9D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286137" cy="238371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5"/>
                </a:solidFill>
              </a:rPr>
              <a:t>В России бьют куранты, в Японии бьют в …</a:t>
            </a:r>
          </a:p>
        </p:txBody>
      </p:sp>
      <p:pic>
        <p:nvPicPr>
          <p:cNvPr id="2050" name="Picture 2" descr="http://www.best-animation.ru/lanim/s_novin_godom_2012/s_noviim_godom_89.gif">
            <a:extLst>
              <a:ext uri="{FF2B5EF4-FFF2-40B4-BE49-F238E27FC236}">
                <a16:creationId xmlns:a16="http://schemas.microsoft.com/office/drawing/2014/main" id="{FF27F730-9547-B845-937F-9A60E41726F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b="10790"/>
          <a:stretch>
            <a:fillRect/>
          </a:stretch>
        </p:blipFill>
        <p:spPr bwMode="auto">
          <a:xfrm>
            <a:off x="5360035" y="2234799"/>
            <a:ext cx="2858135" cy="25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0%B2%D0%BE%D0%BF%D1%80%D0%BE%D1%81%D0%B8%D1%82%D0%B5-%D1%8C%D0%BD%D1%8B%D0%B9-%D0%B7%D0%BD%D0%B0%D0%BA-34377121.jpg">
            <a:extLst>
              <a:ext uri="{FF2B5EF4-FFF2-40B4-BE49-F238E27FC236}">
                <a16:creationId xmlns:a16="http://schemas.microsoft.com/office/drawing/2014/main" id="{B6145105-435C-BB4C-8027-71C7D49B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931" y="4103370"/>
            <a:ext cx="3143250" cy="2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56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9D539-DB7F-C049-8493-B103B1A9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ADF83D-AFD3-F645-BBB9-A2E251C59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4897518" cy="27723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5"/>
                </a:solidFill>
              </a:rPr>
              <a:t>Город в России, который последним встречает Новый год? </a:t>
            </a:r>
          </a:p>
        </p:txBody>
      </p:sp>
      <p:pic>
        <p:nvPicPr>
          <p:cNvPr id="3074" name="Picture 2" descr="https://1.bp.blogspot.com/-LrEr0rWyesc/VmM2CfHxgdI/AAAAAAAABH4/zEGVLEt6170/w1200-h630-p-k-no-nu/%25D0%25A1%25D0%25BB%25D0%25B0%25D0%25B9%25D0%25B41.JPG">
            <a:extLst>
              <a:ext uri="{FF2B5EF4-FFF2-40B4-BE49-F238E27FC236}">
                <a16:creationId xmlns:a16="http://schemas.microsoft.com/office/drawing/2014/main" id="{82F6C851-47EC-D14A-97B5-D3B0453BB1D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r="14591"/>
          <a:stretch>
            <a:fillRect/>
          </a:stretch>
        </p:blipFill>
        <p:spPr bwMode="auto">
          <a:xfrm>
            <a:off x="6526213" y="2336800"/>
            <a:ext cx="4854575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5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60F57-0445-314E-A0A1-3673230A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81395-FC78-5049-BB62-49E8403C3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9450" y="2336873"/>
            <a:ext cx="4640580" cy="359931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Известно, что Дед Мороз занимается художественным творчеством. А что служит для этого объектом?</a:t>
            </a:r>
          </a:p>
        </p:txBody>
      </p:sp>
      <p:pic>
        <p:nvPicPr>
          <p:cNvPr id="4098" name="Picture 2" descr="https://avatars.mds.yandex.net/get-zen_doc/50129/pub_5a3d69d4865165b474dbf8e7_5a3d6b03c5feaf896640a4bc/scale_1200">
            <a:extLst>
              <a:ext uri="{FF2B5EF4-FFF2-40B4-BE49-F238E27FC236}">
                <a16:creationId xmlns:a16="http://schemas.microsoft.com/office/drawing/2014/main" id="{18B903D9-68C5-9247-8AF7-7B3E861A460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7614"/>
          <a:stretch>
            <a:fillRect/>
          </a:stretch>
        </p:blipFill>
        <p:spPr bwMode="auto">
          <a:xfrm>
            <a:off x="320040" y="2224386"/>
            <a:ext cx="5676583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1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85A5C-B222-FC47-B824-2FDBDF01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4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3B2D87-1865-7240-9114-8EB9BC71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7970" y="2336873"/>
            <a:ext cx="4960620" cy="359931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Какое основное приобретение делают перед новогодними праздниками японцы: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/>
                </a:solidFill>
              </a:rPr>
              <a:t>Ложка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2.Грабли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3.Скатерть</a:t>
            </a:r>
          </a:p>
        </p:txBody>
      </p:sp>
      <p:pic>
        <p:nvPicPr>
          <p:cNvPr id="5124" name="Picture 4" descr="https://avatars.mds.yandex.net/get-zen_doc/1582174/pub_5dee8305c31e4900b0472b42_5dee838e2beb4900af8d8214/scale_1200">
            <a:extLst>
              <a:ext uri="{FF2B5EF4-FFF2-40B4-BE49-F238E27FC236}">
                <a16:creationId xmlns:a16="http://schemas.microsoft.com/office/drawing/2014/main" id="{9B05E918-2361-014A-B81B-D1F6FFEA98D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20933"/>
          <a:stretch>
            <a:fillRect/>
          </a:stretch>
        </p:blipFill>
        <p:spPr bwMode="auto">
          <a:xfrm>
            <a:off x="681038" y="2336800"/>
            <a:ext cx="5424487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75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F0EAD-2EFD-3948-BD42-199EE2A0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5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ACDB80-E15A-154A-AC48-637C7068E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4863228" cy="285234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Какая страна является исторической родиной рождественской, а потом и </a:t>
            </a:r>
            <a:r>
              <a:rPr lang="ru-RU" sz="2800" b="1" dirty="0">
                <a:solidFill>
                  <a:srgbClr val="FF0000"/>
                </a:solidFill>
              </a:rPr>
              <a:t>новогодней</a:t>
            </a:r>
            <a:r>
              <a:rPr lang="ru-RU" sz="2800" dirty="0">
                <a:solidFill>
                  <a:srgbClr val="FF0000"/>
                </a:solidFill>
              </a:rPr>
              <a:t> ёлки?</a:t>
            </a:r>
          </a:p>
        </p:txBody>
      </p:sp>
      <p:pic>
        <p:nvPicPr>
          <p:cNvPr id="8194" name="Picture 2" descr="https://avatars.mds.yandex.net/get-pdb/1646963/991f6e8f-4789-4caa-a332-172ae6221f13/s1200">
            <a:extLst>
              <a:ext uri="{FF2B5EF4-FFF2-40B4-BE49-F238E27FC236}">
                <a16:creationId xmlns:a16="http://schemas.microsoft.com/office/drawing/2014/main" id="{38734F64-DDA1-A74B-B2F8-3701457B62F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2948"/>
          <a:stretch>
            <a:fillRect/>
          </a:stretch>
        </p:blipFill>
        <p:spPr bwMode="auto">
          <a:xfrm>
            <a:off x="5657850" y="2336800"/>
            <a:ext cx="5813425" cy="38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3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DDD98-D233-DC4C-8F03-BE63CAB2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6 вопрос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96AB91-F3E7-8243-8AA6-07513A489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4680347" cy="250944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Какую взятку надо дать Деду Морозу за подарок? </a:t>
            </a:r>
          </a:p>
        </p:txBody>
      </p:sp>
      <p:pic>
        <p:nvPicPr>
          <p:cNvPr id="9220" name="Picture 4" descr="https://avatars.mds.yandex.net/get-zen_doc/1583807/pub_5dffac81f73d9d00aee59824_5dffae195d636200b0074ed9/scale_1200">
            <a:extLst>
              <a:ext uri="{FF2B5EF4-FFF2-40B4-BE49-F238E27FC236}">
                <a16:creationId xmlns:a16="http://schemas.microsoft.com/office/drawing/2014/main" id="{A8588923-1261-CF4D-B200-4CC42BE546F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 bwMode="auto">
          <a:xfrm>
            <a:off x="5520691" y="2336872"/>
            <a:ext cx="5973642" cy="3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36188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{F55804FB-75B9-FF4F-A166-5B2BF7EFDC37}tf10001057</Template>
  <TotalTime>143</TotalTime>
  <Words>388</Words>
  <Application>Microsoft Macintosh PowerPoint</Application>
  <PresentationFormat>Широкоэкранный</PresentationFormat>
  <Paragraphs>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Ayuthaya</vt:lpstr>
      <vt:lpstr>Trebuchet MS</vt:lpstr>
      <vt:lpstr>Берлин</vt:lpstr>
      <vt:lpstr>Новогодняя онлайн-игра «Снежный КВИЗ»</vt:lpstr>
      <vt:lpstr>Правила игры</vt:lpstr>
      <vt:lpstr>1 РАУНД</vt:lpstr>
      <vt:lpstr>1 вопрос</vt:lpstr>
      <vt:lpstr>2 вопрос</vt:lpstr>
      <vt:lpstr>3 вопрос</vt:lpstr>
      <vt:lpstr>4 вопрос</vt:lpstr>
      <vt:lpstr>5 вопрос</vt:lpstr>
      <vt:lpstr>6 вопрос</vt:lpstr>
      <vt:lpstr>7 вопрос</vt:lpstr>
      <vt:lpstr>8 вопрос</vt:lpstr>
      <vt:lpstr>9 вопрос</vt:lpstr>
      <vt:lpstr>2 РАУНД</vt:lpstr>
      <vt:lpstr>1 вопрос</vt:lpstr>
      <vt:lpstr>2 вопрос</vt:lpstr>
      <vt:lpstr>3 РАУНД</vt:lpstr>
      <vt:lpstr>Финальное задание</vt:lpstr>
      <vt:lpstr>Спасибо за участие!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Домашнее животное</dc:title>
  <dc:creator>Microsoft Office User</dc:creator>
  <cp:lastModifiedBy>Microsoft Office User</cp:lastModifiedBy>
  <cp:revision>13</cp:revision>
  <dcterms:created xsi:type="dcterms:W3CDTF">2019-11-04T15:41:34Z</dcterms:created>
  <dcterms:modified xsi:type="dcterms:W3CDTF">2020-12-28T18:47:05Z</dcterms:modified>
</cp:coreProperties>
</file>