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5" r:id="rId4"/>
    <p:sldId id="261" r:id="rId5"/>
    <p:sldId id="269" r:id="rId6"/>
    <p:sldId id="270" r:id="rId7"/>
    <p:sldId id="271" r:id="rId8"/>
    <p:sldId id="259" r:id="rId9"/>
    <p:sldId id="257" r:id="rId10"/>
    <p:sldId id="263" r:id="rId11"/>
    <p:sldId id="264" r:id="rId12"/>
    <p:sldId id="262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rskayayashma.ru/biblioteka/geologicheskij-pamyatnik-prirody-gora-polkovnik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620688"/>
            <a:ext cx="59766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>КРАСОТА </a:t>
            </a:r>
            <a:r>
              <a:rPr lang="ru-RU" sz="4000" b="1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ОРЕНБУРГСКОЙ </a:t>
            </a:r>
            <a:r>
              <a:rPr kumimoji="0" lang="ru-RU" sz="4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>ЗЕМЛИ</a:t>
            </a:r>
            <a:endParaRPr kumimoji="0" lang="ru-RU" sz="4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453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3968" y="5085184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 Урале есть гора </a:t>
            </a:r>
            <a:r>
              <a:rPr lang="ru-RU" b="1" dirty="0" smtClean="0"/>
              <a:t>–яшмой </a:t>
            </a:r>
            <a:r>
              <a:rPr lang="ru-RU" b="1" dirty="0"/>
              <a:t>знаменита.</a:t>
            </a:r>
          </a:p>
          <a:p>
            <a:r>
              <a:rPr lang="ru-RU" b="1" dirty="0"/>
              <a:t>Разноцветного </a:t>
            </a:r>
            <a:r>
              <a:rPr lang="ru-RU" b="1" dirty="0" smtClean="0"/>
              <a:t>добра много </a:t>
            </a:r>
            <a:r>
              <a:rPr lang="ru-RU" b="1" dirty="0"/>
              <a:t>в ней укрыто.</a:t>
            </a:r>
          </a:p>
          <a:p>
            <a:r>
              <a:rPr lang="ru-RU" b="1" dirty="0"/>
              <a:t>Пролежали сотни </a:t>
            </a:r>
            <a:r>
              <a:rPr lang="ru-RU" b="1" dirty="0" smtClean="0"/>
              <a:t>лет камни-самоцветы</a:t>
            </a:r>
            <a:r>
              <a:rPr lang="ru-RU" b="1" dirty="0"/>
              <a:t>.</a:t>
            </a:r>
          </a:p>
          <a:p>
            <a:r>
              <a:rPr lang="ru-RU" b="1" dirty="0"/>
              <a:t>Выбирай любой на цвет </a:t>
            </a:r>
            <a:r>
              <a:rPr lang="ru-RU" b="1" dirty="0" smtClean="0"/>
              <a:t>-</a:t>
            </a:r>
            <a:r>
              <a:rPr lang="ru-RU" b="1" dirty="0"/>
              <a:t>к</a:t>
            </a:r>
            <a:r>
              <a:rPr lang="ru-RU" b="1" dirty="0" smtClean="0"/>
              <a:t>расивее </a:t>
            </a:r>
            <a:r>
              <a:rPr lang="ru-RU" b="1" dirty="0"/>
              <a:t>нету!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385575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b="1" dirty="0">
                <a:solidFill>
                  <a:srgbClr val="C00000"/>
                </a:solidFill>
                <a:hlinkClick r:id="rId3" tooltip="Постоянная ссылка на Геологический памятник природы «Гора Полковник»"/>
              </a:rPr>
              <a:t>Геологический памятник природы «Гора Полковник»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1620"/>
            <a:ext cx="3371850" cy="2238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7107"/>
            <a:ext cx="1296144" cy="1296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0" y="4650480"/>
            <a:ext cx="1523961" cy="1425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1" y="2923583"/>
            <a:ext cx="1410724" cy="1410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9" y="1673251"/>
            <a:ext cx="1512169" cy="1097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40034"/>
            <a:ext cx="1930668" cy="1909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11" y="1938307"/>
            <a:ext cx="19050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7107"/>
            <a:ext cx="1268564" cy="1202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8849"/>
            <a:ext cx="1887500" cy="1298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8" y="408849"/>
            <a:ext cx="1512168" cy="1072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148064" y="4331998"/>
            <a:ext cx="3615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 за дальними горами –</a:t>
            </a:r>
          </a:p>
          <a:p>
            <a:r>
              <a:rPr lang="ru-RU" sz="2000" b="1" dirty="0"/>
              <a:t>Самоцвет мой рядом, тут</a:t>
            </a:r>
          </a:p>
          <a:p>
            <a:r>
              <a:rPr lang="ru-RU" sz="2000" b="1" dirty="0"/>
              <a:t>Этот редкий чудо-камень</a:t>
            </a:r>
          </a:p>
          <a:p>
            <a:r>
              <a:rPr lang="ru-RU" sz="2000" b="1" dirty="0"/>
              <a:t>Орской яшмою зовут</a:t>
            </a:r>
            <a:r>
              <a:rPr lang="ru-RU" sz="2000" dirty="0"/>
              <a:t>!</a:t>
            </a:r>
            <a:r>
              <a:rPr lang="ru-RU" sz="2000" b="1" i="1" dirty="0"/>
              <a:t/>
            </a:r>
            <a:br>
              <a:rPr lang="ru-RU" sz="2000" b="1" i="1" dirty="0"/>
            </a:br>
            <a:endParaRPr lang="ru-RU" sz="2000" dirty="0"/>
          </a:p>
          <a:p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61653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Изделия из Орской яшмы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21" y="3356992"/>
            <a:ext cx="2619375" cy="1743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40668"/>
            <a:ext cx="1401278" cy="1044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440160" cy="1080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40668"/>
            <a:ext cx="1392154" cy="1044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03430"/>
            <a:ext cx="1850148" cy="12354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97" y="2034018"/>
            <a:ext cx="1606545" cy="1204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593468" y="5011341"/>
            <a:ext cx="540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Сквозь траву улыбаются солнцу,</a:t>
            </a:r>
          </a:p>
          <a:p>
            <a:r>
              <a:rPr lang="ru-RU" sz="2400" b="1" dirty="0"/>
              <a:t>Глаз мой радуя, чудо-цветы.</a:t>
            </a:r>
          </a:p>
          <a:p>
            <a:r>
              <a:rPr lang="ru-RU" sz="2400" b="1" dirty="0"/>
              <a:t>Расцвели Оренбургские степи.</a:t>
            </a:r>
          </a:p>
          <a:p>
            <a:r>
              <a:rPr lang="ru-RU" sz="2400" b="1" dirty="0"/>
              <a:t>Нет милее мне их красоты.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44" y="440668"/>
            <a:ext cx="1416624" cy="1062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12994"/>
            <a:ext cx="1584176" cy="1188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58" y="2003430"/>
            <a:ext cx="1588443" cy="1191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92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32656"/>
            <a:ext cx="7920880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779912" y="5085184"/>
            <a:ext cx="50177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Изумрудом в степи ковыльной </a:t>
            </a:r>
            <a:br>
              <a:rPr lang="ru-RU" sz="2000" b="1" dirty="0"/>
            </a:br>
            <a:r>
              <a:rPr lang="ru-RU" sz="2000" b="1" dirty="0"/>
              <a:t>Засверкал средь Уральских гор </a:t>
            </a:r>
            <a:br>
              <a:rPr lang="ru-RU" sz="2000" b="1" dirty="0"/>
            </a:br>
            <a:r>
              <a:rPr lang="ru-RU" sz="2000" b="1" dirty="0"/>
              <a:t>В Оренбургской бескрайней сини </a:t>
            </a:r>
            <a:br>
              <a:rPr lang="ru-RU" sz="2000" b="1" dirty="0"/>
            </a:br>
            <a:r>
              <a:rPr lang="ru-RU" sz="2000" b="1" dirty="0"/>
              <a:t>Бузулукский сосновый бор.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64896" cy="4464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35896" y="4919008"/>
            <a:ext cx="475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Воздух здесь напоён ароматом.</a:t>
            </a:r>
            <a:br>
              <a:rPr lang="ru-RU" sz="2000" b="1" dirty="0"/>
            </a:br>
            <a:r>
              <a:rPr lang="ru-RU" sz="2000" b="1" dirty="0"/>
              <a:t>Густ и прян, хоть ладонями пей.</a:t>
            </a:r>
            <a:br>
              <a:rPr lang="ru-RU" sz="2000" b="1" dirty="0"/>
            </a:br>
            <a:r>
              <a:rPr lang="ru-RU" sz="2000" b="1" dirty="0"/>
              <a:t>Край, красив ты пурпурным закатом,</a:t>
            </a:r>
            <a:br>
              <a:rPr lang="ru-RU" sz="2000" b="1" dirty="0"/>
            </a:br>
            <a:r>
              <a:rPr lang="ru-RU" sz="2000" b="1" dirty="0"/>
              <a:t>Золотистым сияньем полей.</a:t>
            </a:r>
            <a:br>
              <a:rPr lang="ru-RU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58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5257562"/>
            <a:ext cx="43924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Люблю бескрайние просторы,</a:t>
            </a:r>
            <a:br>
              <a:rPr lang="ru-RU" sz="2000" b="1" dirty="0"/>
            </a:br>
            <a:r>
              <a:rPr lang="ru-RU" sz="2000" b="1" dirty="0"/>
              <a:t>Край необъятный странный наш,</a:t>
            </a:r>
            <a:br>
              <a:rPr lang="ru-RU" sz="2000" b="1" dirty="0"/>
            </a:br>
            <a:r>
              <a:rPr lang="ru-RU" sz="2000" b="1" dirty="0"/>
              <a:t>Платков изящные узоры,</a:t>
            </a:r>
            <a:br>
              <a:rPr lang="ru-RU" sz="2000" b="1" dirty="0"/>
            </a:br>
            <a:r>
              <a:rPr lang="ru-RU" sz="2000" b="1" dirty="0"/>
              <a:t>Степей и гор простой пейзаж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961"/>
            <a:ext cx="7776864" cy="4716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208912" cy="4464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3968" y="5085184"/>
            <a:ext cx="4032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000" dirty="0" smtClean="0"/>
              <a:t>Мы </a:t>
            </a:r>
            <a:r>
              <a:rPr lang="ru-RU" sz="2000" dirty="0"/>
              <a:t>открыли тюльпановый остров</a:t>
            </a:r>
            <a:br>
              <a:rPr lang="ru-RU" sz="2000" dirty="0"/>
            </a:br>
            <a:r>
              <a:rPr lang="ru-RU" sz="2000" dirty="0"/>
              <a:t>Среди моря степной синевы.</a:t>
            </a:r>
            <a:br>
              <a:rPr lang="ru-RU" sz="2000" dirty="0"/>
            </a:br>
            <a:r>
              <a:rPr lang="ru-RU" sz="2000" dirty="0"/>
              <a:t>Там песни рождаются просто -</a:t>
            </a:r>
            <a:br>
              <a:rPr lang="ru-RU" sz="2000" dirty="0"/>
            </a:br>
            <a:r>
              <a:rPr lang="ru-RU" sz="2000" dirty="0"/>
              <a:t>Под шорох травы.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4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9583"/>
            <a:ext cx="7069245" cy="4715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91880" y="5229200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Уникальная </a:t>
            </a:r>
            <a:r>
              <a:rPr lang="ru-RU" dirty="0"/>
              <a:t>600-летняя одинокая лиственница в адамовской степи могла погибнуть. </a:t>
            </a:r>
            <a:endParaRPr lang="ru-RU" dirty="0" smtClean="0"/>
          </a:p>
          <a:p>
            <a:r>
              <a:rPr lang="ru-RU" dirty="0" smtClean="0"/>
              <a:t>Нынешней </a:t>
            </a:r>
            <a:r>
              <a:rPr lang="ru-RU" dirty="0"/>
              <a:t>зимой её пытались сжечь.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7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ozero-razv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8215370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600076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Озеро Развал в Соль -Илецке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76864" cy="4963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32040" y="5301208"/>
            <a:ext cx="3905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Течёт рекою благородной</a:t>
            </a:r>
            <a:br>
              <a:rPr lang="ru-RU" sz="2000" b="1" dirty="0"/>
            </a:br>
            <a:r>
              <a:rPr lang="ru-RU" sz="2000" b="1" dirty="0"/>
              <a:t>Красавец батенька Урал.</a:t>
            </a:r>
            <a:br>
              <a:rPr lang="ru-RU" sz="2000" b="1" dirty="0"/>
            </a:br>
            <a:r>
              <a:rPr lang="ru-RU" sz="2000" b="1" dirty="0"/>
              <a:t>Его вовек не позабудет,</a:t>
            </a:r>
            <a:br>
              <a:rPr lang="ru-RU" sz="2000" b="1" dirty="0"/>
            </a:br>
            <a:r>
              <a:rPr lang="ru-RU" sz="2000" b="1" dirty="0"/>
              <a:t>Кто здесь однажды побывал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1507"/>
            <a:ext cx="7848872" cy="47450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35896" y="5209211"/>
            <a:ext cx="51125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Всемирно известен Уральский хребет,</a:t>
            </a:r>
            <a:br>
              <a:rPr lang="ru-RU" sz="2000" b="1" dirty="0"/>
            </a:br>
            <a:r>
              <a:rPr lang="ru-RU" sz="2000" b="1" dirty="0"/>
              <a:t>И недрам его истощения нет.</a:t>
            </a:r>
            <a:br>
              <a:rPr lang="ru-RU" sz="2000" b="1" dirty="0"/>
            </a:br>
            <a:r>
              <a:rPr lang="ru-RU" sz="2000" b="1" dirty="0"/>
              <a:t>Известен он нефтью, железом, и газом</a:t>
            </a:r>
            <a:br>
              <a:rPr lang="ru-RU" sz="2000" b="1" dirty="0"/>
            </a:br>
            <a:r>
              <a:rPr lang="ru-RU" sz="2000" b="1" dirty="0"/>
              <a:t>А также красивым Бажовским рассказом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116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dom</cp:lastModifiedBy>
  <cp:revision>23</cp:revision>
  <dcterms:created xsi:type="dcterms:W3CDTF">2013-08-23T08:38:35Z</dcterms:created>
  <dcterms:modified xsi:type="dcterms:W3CDTF">2021-12-17T12:04:29Z</dcterms:modified>
</cp:coreProperties>
</file>