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5E55"/>
    <a:srgbClr val="00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3"/>
  </p:normalViewPr>
  <p:slideViewPr>
    <p:cSldViewPr>
      <p:cViewPr>
        <p:scale>
          <a:sx n="89" d="100"/>
          <a:sy n="89" d="100"/>
        </p:scale>
        <p:origin x="-846" y="-13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110F2-C2A8-431B-A67D-F32518F8EEBE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5E6C80-25C7-49E0-82B6-19A69EC016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224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5E6C80-25C7-49E0-82B6-19A69EC0168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64CD-74A2-4032-A573-471882961EC7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364CD-74A2-4032-A573-471882961EC7}" type="datetimeFigureOut">
              <a:rPr lang="ru-RU" smtClean="0"/>
              <a:pPr/>
              <a:t>10.10.2021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9256D-CBE4-4A36-9B68-8B07FE17B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C3442B54-3E3D-0F4A-A62E-4FB4ABFC7A8A}"/>
              </a:ext>
            </a:extLst>
          </p:cNvPr>
          <p:cNvSpPr/>
          <p:nvPr/>
        </p:nvSpPr>
        <p:spPr>
          <a:xfrm>
            <a:off x="2915816" y="2283718"/>
            <a:ext cx="496855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Kazimir" panose="02070503070706040303" pitchFamily="18" charset="0"/>
              </a:rPr>
              <a:t>Категория </a:t>
            </a:r>
            <a:r>
              <a:rPr lang="ru-RU" sz="1100" dirty="0" err="1">
                <a:solidFill>
                  <a:schemeClr val="bg1"/>
                </a:solidFill>
                <a:latin typeface="Kazimir" panose="02070503070706040303" pitchFamily="18" charset="0"/>
              </a:rPr>
              <a:t>I</a:t>
            </a:r>
            <a:r>
              <a:rPr lang="ru-RU" sz="1100" dirty="0">
                <a:solidFill>
                  <a:schemeClr val="bg1"/>
                </a:solidFill>
                <a:latin typeface="Kazimir" panose="02070503070706040303" pitchFamily="18" charset="0"/>
              </a:rPr>
              <a:t>. Номинация «Воспитание </a:t>
            </a:r>
            <a:r>
              <a:rPr lang="ru-RU" sz="1100" dirty="0" smtClean="0">
                <a:solidFill>
                  <a:schemeClr val="bg1"/>
                </a:solidFill>
                <a:latin typeface="Kazimir" panose="02070503070706040303" pitchFamily="18" charset="0"/>
              </a:rPr>
              <a:t>классного коллектива</a:t>
            </a:r>
            <a:r>
              <a:rPr lang="ru-RU" sz="1100" dirty="0" smtClean="0">
                <a:solidFill>
                  <a:schemeClr val="bg1"/>
                </a:solidFill>
                <a:latin typeface="Kazimir" panose="02070503070706040303" pitchFamily="18" charset="0"/>
              </a:rPr>
              <a:t>»</a:t>
            </a:r>
            <a:endParaRPr lang="ru-RU" sz="1100" dirty="0">
              <a:solidFill>
                <a:schemeClr val="bg1"/>
              </a:solidFill>
              <a:latin typeface="Kazimir" panose="02070503070706040303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12C1C208-A4F5-B946-83DB-5FB898CD0EAD}"/>
              </a:ext>
            </a:extLst>
          </p:cNvPr>
          <p:cNvSpPr/>
          <p:nvPr/>
        </p:nvSpPr>
        <p:spPr>
          <a:xfrm>
            <a:off x="2915816" y="2931790"/>
            <a:ext cx="57423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Gotham Pro Medium" panose="02000503040000020004" pitchFamily="2" charset="0"/>
                <a:cs typeface="Gotham Pro Medium" panose="02000503040000020004" pitchFamily="2" charset="0"/>
              </a:rPr>
              <a:t>НА </a:t>
            </a:r>
            <a:r>
              <a:rPr lang="ru-RU" sz="1400" dirty="0" smtClean="0">
                <a:solidFill>
                  <a:schemeClr val="bg1"/>
                </a:solidFill>
                <a:latin typeface="Gotham Pro Medium" panose="02000503040000020004" pitchFamily="2" charset="0"/>
                <a:cs typeface="Gotham Pro Medium" panose="02000503040000020004" pitchFamily="2" charset="0"/>
              </a:rPr>
              <a:t>ТЕМУ «Работа с группой» </a:t>
            </a:r>
            <a:endParaRPr lang="ru-RU" sz="1400" dirty="0">
              <a:solidFill>
                <a:schemeClr val="bg1"/>
              </a:solidFill>
              <a:latin typeface="Gotham Pro Medium" panose="02000503040000020004" pitchFamily="2" charset="0"/>
              <a:cs typeface="Gotham Pro Medium" panose="02000503040000020004" pitchFamily="2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554C26F7-13AF-D94B-A54D-0D860A74FC74}"/>
              </a:ext>
            </a:extLst>
          </p:cNvPr>
          <p:cNvSpPr/>
          <p:nvPr/>
        </p:nvSpPr>
        <p:spPr>
          <a:xfrm>
            <a:off x="3312368" y="408391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200" dirty="0" smtClean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Науменко Екатерина </a:t>
            </a:r>
          </a:p>
          <a:p>
            <a:pPr algn="r"/>
            <a:r>
              <a:rPr lang="ru-RU" sz="1200" dirty="0" smtClean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с</a:t>
            </a:r>
            <a:r>
              <a:rPr lang="ru-RU" sz="1200" dirty="0" smtClean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оциальный педагог </a:t>
            </a:r>
          </a:p>
          <a:p>
            <a:pPr algn="r"/>
            <a:r>
              <a:rPr lang="ru-RU" sz="1200" dirty="0" smtClean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КГБ ПОУ ХТТТ</a:t>
            </a:r>
            <a:r>
              <a:rPr lang="ru-RU" sz="1200" dirty="0" smtClean="0">
                <a:solidFill>
                  <a:schemeClr val="bg1"/>
                </a:solidFill>
                <a:latin typeface="Gotham Pro" panose="02000503040000020004" pitchFamily="2" charset="0"/>
                <a:cs typeface="Gotham Pro" panose="02000503040000020004" pitchFamily="2" charset="0"/>
              </a:rPr>
              <a:t> </a:t>
            </a:r>
            <a:endParaRPr lang="ru-RU" sz="1200" dirty="0">
              <a:solidFill>
                <a:schemeClr val="bg1"/>
              </a:solidFill>
              <a:latin typeface="Gotham Pro" panose="02000503040000020004" pitchFamily="2" charset="0"/>
              <a:cs typeface="Gotham Pro" panose="02000503040000020004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7744" y="658741"/>
            <a:ext cx="2971792" cy="773278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latin typeface="Kazimir" pitchFamily="2" charset="-52"/>
              </a:rPr>
              <a:t>Работа с группой</a:t>
            </a:r>
            <a:br>
              <a:rPr lang="ru-RU" sz="2400" b="1" dirty="0" smtClean="0">
                <a:latin typeface="Kazimir" pitchFamily="2" charset="-52"/>
              </a:rPr>
            </a:br>
            <a:r>
              <a:rPr lang="ru-RU" sz="2400" b="1" dirty="0" smtClean="0">
                <a:latin typeface="Kazimir" pitchFamily="2" charset="-52"/>
              </a:rPr>
              <a:t>«В</a:t>
            </a:r>
            <a:r>
              <a:rPr lang="ru-RU" sz="2400" b="1" dirty="0" smtClean="0">
                <a:latin typeface="Kazimir" pitchFamily="2" charset="-52"/>
              </a:rPr>
              <a:t>оспитательные практики»</a:t>
            </a:r>
            <a:r>
              <a:rPr lang="en-US" sz="2400" b="1" dirty="0">
                <a:latin typeface="Kazimir" pitchFamily="2" charset="-52"/>
              </a:rPr>
              <a:t/>
            </a:r>
            <a:br>
              <a:rPr lang="en-US" sz="2400" b="1" dirty="0">
                <a:latin typeface="Kazimir" pitchFamily="2" charset="-52"/>
              </a:rPr>
            </a:br>
            <a:endParaRPr lang="ru-RU" sz="1600" dirty="0">
              <a:latin typeface="Gotham Pro Medium" pitchFamily="2" charset="0"/>
              <a:cs typeface="Gotham Pro Medium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8"/>
            <a:ext cx="15462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6521" y="4857766"/>
            <a:ext cx="1087479" cy="13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67544" y="4769751"/>
            <a:ext cx="7606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cap="all" dirty="0">
                <a:solidFill>
                  <a:srgbClr val="295E55"/>
                </a:solidFill>
                <a:latin typeface="Kazimir" panose="02070503070706040303" pitchFamily="18" charset="0"/>
              </a:rPr>
              <a:t>ВСЕРОССИЙСКИЙ КОНКУРС «ВОСПИТАТЬ ЧЕЛОВЕКА»</a:t>
            </a:r>
          </a:p>
        </p:txBody>
      </p:sp>
      <p:pic>
        <p:nvPicPr>
          <p:cNvPr id="12" name="Рисунок 11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14478" y="687374"/>
            <a:ext cx="4164240" cy="5393864"/>
          </a:xfrm>
          <a:prstGeom prst="rect">
            <a:avLst/>
          </a:prstGeom>
        </p:spPr>
      </p:pic>
      <p:pic>
        <p:nvPicPr>
          <p:cNvPr id="13" name="Рисунок 12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-1143026"/>
            <a:ext cx="4143404" cy="536687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73112" y="1779662"/>
            <a:ext cx="76328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Федеральном государственном образовательном стандарте требуют сделать подход к воспитанию школьников более системным. В приоритете государства — личностное развитие, современные практики и самостоятельно созданные педагогами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6225" y="687374"/>
            <a:ext cx="2971792" cy="714380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latin typeface="Kazimir" pitchFamily="2" charset="-52"/>
              </a:rPr>
              <a:t>Работа </a:t>
            </a:r>
            <a:r>
              <a:rPr lang="ru-RU" sz="2400" b="1" dirty="0">
                <a:latin typeface="Kazimir" pitchFamily="2" charset="-52"/>
              </a:rPr>
              <a:t>с группой</a:t>
            </a:r>
            <a:br>
              <a:rPr lang="ru-RU" sz="2400" b="1" dirty="0">
                <a:latin typeface="Kazimir" pitchFamily="2" charset="-52"/>
              </a:rPr>
            </a:br>
            <a:r>
              <a:rPr lang="ru-RU" sz="2400" b="1" dirty="0">
                <a:latin typeface="Kazimir" pitchFamily="2" charset="-52"/>
              </a:rPr>
              <a:t>«Воспитательные практики»</a:t>
            </a:r>
            <a:br>
              <a:rPr lang="ru-RU" sz="2400" b="1" dirty="0">
                <a:latin typeface="Kazimir" pitchFamily="2" charset="-52"/>
              </a:rPr>
            </a:br>
            <a:r>
              <a:rPr lang="en-US" sz="2400" b="1" dirty="0" smtClean="0">
                <a:latin typeface="Kazimir" pitchFamily="2" charset="-52"/>
              </a:rPr>
              <a:t/>
            </a:r>
            <a:br>
              <a:rPr lang="en-US" sz="2400" b="1" dirty="0" smtClean="0">
                <a:latin typeface="Kazimir" pitchFamily="2" charset="-52"/>
              </a:rPr>
            </a:br>
            <a:r>
              <a:rPr lang="ru-RU" sz="1600" dirty="0" smtClean="0">
                <a:latin typeface="Gotham Pro Medium" pitchFamily="2" charset="0"/>
                <a:cs typeface="Gotham Pro Medium" pitchFamily="2" charset="0"/>
              </a:rPr>
              <a:t>Подзаголовок</a:t>
            </a:r>
            <a:endParaRPr lang="ru-RU" sz="1600" dirty="0">
              <a:latin typeface="Gotham Pro Medium" pitchFamily="2" charset="0"/>
              <a:cs typeface="Gotham Pro Medium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8"/>
            <a:ext cx="15462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6521" y="4857766"/>
            <a:ext cx="1087479" cy="13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67544" y="4769751"/>
            <a:ext cx="7606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cap="all" dirty="0">
                <a:solidFill>
                  <a:srgbClr val="295E55"/>
                </a:solidFill>
                <a:latin typeface="Kazimir" panose="02070503070706040303" pitchFamily="18" charset="0"/>
              </a:rPr>
              <a:t>ВСЕРОССИЙСКИЙ КОНКУРС «ВОСПИТАТЬ ЧЕЛОВЕКА»</a:t>
            </a:r>
          </a:p>
        </p:txBody>
      </p:sp>
      <p:pic>
        <p:nvPicPr>
          <p:cNvPr id="12" name="Рисунок 11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72616" y="687373"/>
            <a:ext cx="3744416" cy="4850074"/>
          </a:xfrm>
          <a:prstGeom prst="rect">
            <a:avLst/>
          </a:prstGeom>
        </p:spPr>
      </p:pic>
      <p:pic>
        <p:nvPicPr>
          <p:cNvPr id="13" name="Рисунок 12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-1143026"/>
            <a:ext cx="4143404" cy="53668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83568" y="1971586"/>
            <a:ext cx="78889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«Воспитание – есть управление процессом развития личности через создание благоприятных для этого условий». </a:t>
            </a:r>
          </a:p>
          <a:p>
            <a:pPr algn="r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Х.Й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Лийметс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Л.И.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Новикова</a:t>
            </a:r>
          </a:p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Воспитание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управление ребенком,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именно об управлении развитием личности подростка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 есть управлять развитием – это значит создавать благоприятные условия для развития </a:t>
            </a:r>
          </a:p>
        </p:txBody>
      </p:sp>
    </p:spTree>
    <p:extLst>
      <p:ext uri="{BB962C8B-B14F-4D97-AF65-F5344CB8AC3E}">
        <p14:creationId xmlns:p14="http://schemas.microsoft.com/office/powerpoint/2010/main" val="952571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6225" y="687374"/>
            <a:ext cx="2971792" cy="714380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latin typeface="Kazimir" pitchFamily="2" charset="-52"/>
              </a:rPr>
              <a:t>Работа </a:t>
            </a:r>
            <a:r>
              <a:rPr lang="ru-RU" sz="2400" b="1" dirty="0">
                <a:latin typeface="Kazimir" pitchFamily="2" charset="-52"/>
              </a:rPr>
              <a:t>с группой</a:t>
            </a:r>
            <a:br>
              <a:rPr lang="ru-RU" sz="2400" b="1" dirty="0">
                <a:latin typeface="Kazimir" pitchFamily="2" charset="-52"/>
              </a:rPr>
            </a:br>
            <a:r>
              <a:rPr lang="ru-RU" sz="2400" b="1" dirty="0">
                <a:latin typeface="Kazimir" pitchFamily="2" charset="-52"/>
              </a:rPr>
              <a:t>«Воспитательные практики»</a:t>
            </a:r>
            <a:br>
              <a:rPr lang="ru-RU" sz="2400" b="1" dirty="0">
                <a:latin typeface="Kazimir" pitchFamily="2" charset="-52"/>
              </a:rPr>
            </a:br>
            <a:r>
              <a:rPr lang="en-US" sz="2400" b="1" dirty="0" smtClean="0">
                <a:latin typeface="Kazimir" pitchFamily="2" charset="-52"/>
              </a:rPr>
              <a:t/>
            </a:r>
            <a:br>
              <a:rPr lang="en-US" sz="2400" b="1" dirty="0" smtClean="0">
                <a:latin typeface="Kazimir" pitchFamily="2" charset="-52"/>
              </a:rPr>
            </a:br>
            <a:r>
              <a:rPr lang="ru-RU" sz="1600" dirty="0" smtClean="0">
                <a:latin typeface="Gotham Pro Medium" pitchFamily="2" charset="0"/>
                <a:cs typeface="Gotham Pro Medium" pitchFamily="2" charset="0"/>
              </a:rPr>
              <a:t>Подзаголовок</a:t>
            </a:r>
            <a:endParaRPr lang="ru-RU" sz="1600" dirty="0">
              <a:latin typeface="Gotham Pro Medium" pitchFamily="2" charset="0"/>
              <a:cs typeface="Gotham Pro Medium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8"/>
            <a:ext cx="15462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6521" y="4857766"/>
            <a:ext cx="1087479" cy="13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67544" y="4769751"/>
            <a:ext cx="7606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cap="all" dirty="0">
                <a:solidFill>
                  <a:srgbClr val="295E55"/>
                </a:solidFill>
                <a:latin typeface="Kazimir" panose="02070503070706040303" pitchFamily="18" charset="0"/>
              </a:rPr>
              <a:t>ВСЕРОССИЙСКИЙ КОНКУРС «ВОСПИТАТЬ ЧЕЛОВЕКА»</a:t>
            </a:r>
          </a:p>
        </p:txBody>
      </p:sp>
      <p:pic>
        <p:nvPicPr>
          <p:cNvPr id="12" name="Рисунок 11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14478" y="687374"/>
            <a:ext cx="4164240" cy="5393864"/>
          </a:xfrm>
          <a:prstGeom prst="rect">
            <a:avLst/>
          </a:prstGeom>
        </p:spPr>
      </p:pic>
      <p:pic>
        <p:nvPicPr>
          <p:cNvPr id="13" name="Рисунок 12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-1143026"/>
            <a:ext cx="4143404" cy="5366875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79512" y="1173182"/>
            <a:ext cx="87849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воспитания – это те изменения в личности обучающихся, которые педагоги стремятся получить в процессе реализации своей воспитательной деятельности. Это ожидаемый, планируемый результат воспитательной деятельности.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воспитания – это те изменения в личностном развитии обучающихся, которые взрослые (родители или педагоги) получили в процессе их воспитания.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видим, цель и результат – это взаимосвязанные явления: цель – это планируемый, воображаемый, ожидаемый результат, а результат – это реализованная, достигнутая цель.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– это те проблемы организации конкретных видов и форм деятельности, которые необходимо решить для достижения цели воспитания</a:t>
            </a:r>
          </a:p>
        </p:txBody>
      </p:sp>
    </p:spTree>
    <p:extLst>
      <p:ext uri="{BB962C8B-B14F-4D97-AF65-F5344CB8AC3E}">
        <p14:creationId xmlns:p14="http://schemas.microsoft.com/office/powerpoint/2010/main" val="1036098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7744" y="658741"/>
            <a:ext cx="2971792" cy="773278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latin typeface="Kazimir" pitchFamily="2" charset="-52"/>
              </a:rPr>
              <a:t>Работа с группой</a:t>
            </a:r>
            <a:br>
              <a:rPr lang="ru-RU" sz="2400" b="1" dirty="0" smtClean="0">
                <a:latin typeface="Kazimir" pitchFamily="2" charset="-52"/>
              </a:rPr>
            </a:br>
            <a:r>
              <a:rPr lang="ru-RU" sz="2400" b="1" dirty="0" smtClean="0">
                <a:latin typeface="Kazimir" pitchFamily="2" charset="-52"/>
              </a:rPr>
              <a:t>«В</a:t>
            </a:r>
            <a:r>
              <a:rPr lang="ru-RU" sz="2400" b="1" dirty="0" smtClean="0">
                <a:latin typeface="Kazimir" pitchFamily="2" charset="-52"/>
              </a:rPr>
              <a:t>оспитательные практики»</a:t>
            </a:r>
            <a:r>
              <a:rPr lang="en-US" sz="2400" b="1" dirty="0">
                <a:latin typeface="Kazimir" pitchFamily="2" charset="-52"/>
              </a:rPr>
              <a:t/>
            </a:r>
            <a:br>
              <a:rPr lang="en-US" sz="2400" b="1" dirty="0">
                <a:latin typeface="Kazimir" pitchFamily="2" charset="-52"/>
              </a:rPr>
            </a:br>
            <a:endParaRPr lang="ru-RU" sz="1600" dirty="0">
              <a:latin typeface="Gotham Pro Medium" pitchFamily="2" charset="0"/>
              <a:cs typeface="Gotham Pro Medium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8"/>
            <a:ext cx="15462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6521" y="4857766"/>
            <a:ext cx="1087479" cy="13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67544" y="4769751"/>
            <a:ext cx="7606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cap="all" dirty="0">
                <a:solidFill>
                  <a:srgbClr val="295E55"/>
                </a:solidFill>
                <a:latin typeface="Kazimir" panose="02070503070706040303" pitchFamily="18" charset="0"/>
              </a:rPr>
              <a:t>ВСЕРОССИЙСКИЙ КОНКУРС «ВОСПИТАТЬ ЧЕЛОВЕКА»</a:t>
            </a:r>
          </a:p>
        </p:txBody>
      </p:sp>
      <p:pic>
        <p:nvPicPr>
          <p:cNvPr id="12" name="Рисунок 11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14478" y="687374"/>
            <a:ext cx="4164240" cy="5393864"/>
          </a:xfrm>
          <a:prstGeom prst="rect">
            <a:avLst/>
          </a:prstGeom>
        </p:spPr>
      </p:pic>
      <p:pic>
        <p:nvPicPr>
          <p:cNvPr id="13" name="Рисунок 12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-1143026"/>
            <a:ext cx="4143404" cy="536687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3528" y="2067694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Осуществляя работу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классом,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(классный руководитель, воспитатель, куратор, наставник,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тьютор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т.п.) организует работу с коллективом класса; индивидуальную работу с учащимися вверенного ему класса; работу с учителями, преподающими в данном классе; работу с родителями учащихся или их законными представителями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(важно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ориентироваться на целевые приоритеты, связанные с возрастными особенностями их воспитанников).</a:t>
            </a:r>
          </a:p>
        </p:txBody>
      </p:sp>
    </p:spTree>
    <p:extLst>
      <p:ext uri="{BB962C8B-B14F-4D97-AF65-F5344CB8AC3E}">
        <p14:creationId xmlns:p14="http://schemas.microsoft.com/office/powerpoint/2010/main" val="874499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7744" y="658741"/>
            <a:ext cx="2971792" cy="773278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latin typeface="Kazimir" pitchFamily="2" charset="-52"/>
              </a:rPr>
              <a:t>Работа с группой</a:t>
            </a:r>
            <a:br>
              <a:rPr lang="ru-RU" sz="2400" b="1" dirty="0" smtClean="0">
                <a:latin typeface="Kazimir" pitchFamily="2" charset="-52"/>
              </a:rPr>
            </a:br>
            <a:r>
              <a:rPr lang="ru-RU" sz="2400" b="1" dirty="0" smtClean="0">
                <a:latin typeface="Kazimir" pitchFamily="2" charset="-52"/>
              </a:rPr>
              <a:t>«В</a:t>
            </a:r>
            <a:r>
              <a:rPr lang="ru-RU" sz="2400" b="1" dirty="0" smtClean="0">
                <a:latin typeface="Kazimir" pitchFamily="2" charset="-52"/>
              </a:rPr>
              <a:t>оспитательные практики»</a:t>
            </a:r>
            <a:r>
              <a:rPr lang="en-US" sz="2400" b="1" dirty="0">
                <a:latin typeface="Kazimir" pitchFamily="2" charset="-52"/>
              </a:rPr>
              <a:t/>
            </a:r>
            <a:br>
              <a:rPr lang="en-US" sz="2400" b="1" dirty="0">
                <a:latin typeface="Kazimir" pitchFamily="2" charset="-52"/>
              </a:rPr>
            </a:br>
            <a:endParaRPr lang="ru-RU" sz="1600" dirty="0">
              <a:latin typeface="Gotham Pro Medium" pitchFamily="2" charset="0"/>
              <a:cs typeface="Gotham Pro Medium" pitchFamily="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048"/>
            <a:ext cx="1546225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56521" y="4857766"/>
            <a:ext cx="1087479" cy="131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67544" y="4769751"/>
            <a:ext cx="76069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cap="all" dirty="0">
                <a:solidFill>
                  <a:srgbClr val="295E55"/>
                </a:solidFill>
                <a:latin typeface="Kazimir" panose="02070503070706040303" pitchFamily="18" charset="0"/>
              </a:rPr>
              <a:t>ВСЕРОССИЙСКИЙ КОНКУРС «ВОСПИТАТЬ ЧЕЛОВЕКА»</a:t>
            </a:r>
          </a:p>
        </p:txBody>
      </p:sp>
      <p:pic>
        <p:nvPicPr>
          <p:cNvPr id="12" name="Рисунок 11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14478" y="687374"/>
            <a:ext cx="4164240" cy="5393864"/>
          </a:xfrm>
          <a:prstGeom prst="rect">
            <a:avLst/>
          </a:prstGeom>
        </p:spPr>
      </p:pic>
      <p:pic>
        <p:nvPicPr>
          <p:cNvPr id="13" name="Рисунок 12" descr="ромб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826" y="-1143026"/>
            <a:ext cx="4143404" cy="536687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9512" y="1648420"/>
            <a:ext cx="8856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поддержка участия класса в общешкольных ключевых делах, оказание необходимой помощи детям в их подготовке, проведении и анализе;</a:t>
            </a:r>
          </a:p>
        </p:txBody>
      </p:sp>
    </p:spTree>
    <p:extLst>
      <p:ext uri="{BB962C8B-B14F-4D97-AF65-F5344CB8AC3E}">
        <p14:creationId xmlns:p14="http://schemas.microsoft.com/office/powerpoint/2010/main" val="39286087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337</Words>
  <Application>Microsoft Office PowerPoint</Application>
  <PresentationFormat>Экран (16:9)</PresentationFormat>
  <Paragraphs>30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Работа с группой «Воспитательные практики» </vt:lpstr>
      <vt:lpstr>Работа с группой «Воспитательные практики»  Подзаголовок</vt:lpstr>
      <vt:lpstr>Работа с группой «Воспитательные практики»  Подзаголовок</vt:lpstr>
      <vt:lpstr>Работа с группой «Воспитательные практики» </vt:lpstr>
      <vt:lpstr>Работа с группой «Воспитательные практики»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stass3@yandex.ru</dc:creator>
  <cp:lastModifiedBy>Ekaterina</cp:lastModifiedBy>
  <cp:revision>15</cp:revision>
  <dcterms:created xsi:type="dcterms:W3CDTF">2021-07-30T15:15:14Z</dcterms:created>
  <dcterms:modified xsi:type="dcterms:W3CDTF">2021-10-10T02:27:27Z</dcterms:modified>
</cp:coreProperties>
</file>