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9" r:id="rId4"/>
    <p:sldId id="269" r:id="rId5"/>
    <p:sldId id="291" r:id="rId6"/>
    <p:sldId id="261" r:id="rId7"/>
    <p:sldId id="262" r:id="rId8"/>
    <p:sldId id="263" r:id="rId9"/>
    <p:sldId id="266" r:id="rId10"/>
    <p:sldId id="267" r:id="rId11"/>
    <p:sldId id="264" r:id="rId12"/>
    <p:sldId id="276" r:id="rId13"/>
    <p:sldId id="279" r:id="rId14"/>
    <p:sldId id="280" r:id="rId15"/>
    <p:sldId id="281" r:id="rId16"/>
    <p:sldId id="282" r:id="rId17"/>
    <p:sldId id="277" r:id="rId18"/>
    <p:sldId id="278" r:id="rId19"/>
    <p:sldId id="285" r:id="rId20"/>
    <p:sldId id="283" r:id="rId21"/>
    <p:sldId id="284" r:id="rId22"/>
    <p:sldId id="286" r:id="rId23"/>
    <p:sldId id="287" r:id="rId24"/>
    <p:sldId id="288" r:id="rId25"/>
    <p:sldId id="289" r:id="rId26"/>
    <p:sldId id="275" r:id="rId27"/>
    <p:sldId id="265" r:id="rId28"/>
    <p:sldId id="25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9ABF-657D-45C4-8689-E33FD5F1F169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D8F7-D969-4C97-9EBF-613BD7176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9ABF-657D-45C4-8689-E33FD5F1F169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D8F7-D969-4C97-9EBF-613BD7176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9ABF-657D-45C4-8689-E33FD5F1F169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D8F7-D969-4C97-9EBF-613BD7176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9ABF-657D-45C4-8689-E33FD5F1F169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D8F7-D969-4C97-9EBF-613BD7176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9ABF-657D-45C4-8689-E33FD5F1F169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D8F7-D969-4C97-9EBF-613BD7176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9ABF-657D-45C4-8689-E33FD5F1F169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D8F7-D969-4C97-9EBF-613BD7176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9ABF-657D-45C4-8689-E33FD5F1F169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D8F7-D969-4C97-9EBF-613BD7176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9ABF-657D-45C4-8689-E33FD5F1F169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D8F7-D969-4C97-9EBF-613BD7176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9ABF-657D-45C4-8689-E33FD5F1F169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D8F7-D969-4C97-9EBF-613BD7176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9ABF-657D-45C4-8689-E33FD5F1F169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D8F7-D969-4C97-9EBF-613BD7176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9ABF-657D-45C4-8689-E33FD5F1F169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D8F7-D969-4C97-9EBF-613BD7176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9ABF-657D-45C4-8689-E33FD5F1F169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6D8F7-D969-4C97-9EBF-613BD7176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0-tub-ru.yandex.net/i?id=a37a51d6385b3190fb6fa266cf2ec4d1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449"/>
            <a:ext cx="9144000" cy="6917449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00166" y="1785926"/>
            <a:ext cx="6143668" cy="17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Психокоррекционные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сказки в работе педагога –психолога с детьми дошкольного возраста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71802" y="4286256"/>
            <a:ext cx="4000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Педагог-психолог: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Трашкова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6ce279aa64069a7354e1c046781f9391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904168"/>
            <a:ext cx="3428992" cy="29538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1549046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/>
              <a:t>Психокоррекционная</a:t>
            </a:r>
            <a:r>
              <a:rPr lang="ru-RU" sz="2800" b="1" u="sng" dirty="0" smtClean="0"/>
              <a:t> сказка</a:t>
            </a:r>
            <a:endParaRPr lang="ru-RU" sz="2800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143248"/>
            <a:ext cx="2324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 обсуждением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3143248"/>
            <a:ext cx="2358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без обсуждения</a:t>
            </a:r>
            <a:endParaRPr lang="ru-RU" sz="2400" b="1" dirty="0"/>
          </a:p>
        </p:txBody>
      </p:sp>
      <p:cxnSp>
        <p:nvCxnSpPr>
          <p:cNvPr id="3073" name="AutoShape 1"/>
          <p:cNvCxnSpPr>
            <a:cxnSpLocks noChangeShapeType="1"/>
          </p:cNvCxnSpPr>
          <p:nvPr/>
        </p:nvCxnSpPr>
        <p:spPr bwMode="auto">
          <a:xfrm>
            <a:off x="4071934" y="2143116"/>
            <a:ext cx="1143008" cy="78581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0" name="AutoShape 1"/>
          <p:cNvCxnSpPr>
            <a:cxnSpLocks noChangeShapeType="1"/>
          </p:cNvCxnSpPr>
          <p:nvPr/>
        </p:nvCxnSpPr>
        <p:spPr bwMode="auto">
          <a:xfrm rot="5400000">
            <a:off x="2000232" y="2143116"/>
            <a:ext cx="928694" cy="928694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0-tub-ru.yandex.net/i?id=bf2c4f5d1c9290d15887211c2686a80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998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1500175"/>
            <a:ext cx="621510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Сказка про ежика Витю</a:t>
            </a:r>
          </a:p>
          <a:p>
            <a:r>
              <a:rPr lang="ru-RU" sz="3200" u="sng" dirty="0" smtClean="0"/>
              <a:t>Направленность</a:t>
            </a:r>
            <a:r>
              <a:rPr lang="ru-RU" sz="3200" dirty="0" smtClean="0"/>
              <a:t>: трудности в общении со сверстниками. Чувство неполноценности. </a:t>
            </a:r>
            <a:r>
              <a:rPr lang="ru-RU" sz="3200" u="sng" dirty="0" smtClean="0"/>
              <a:t>Ключевая фраза</a:t>
            </a:r>
            <a:r>
              <a:rPr lang="ru-RU" sz="3200" dirty="0" smtClean="0"/>
              <a:t>: «Я плохой. Со мной никто не будет дружить!»</a:t>
            </a:r>
          </a:p>
          <a:p>
            <a:r>
              <a:rPr lang="ru-RU" sz="3200" u="sng" dirty="0" smtClean="0"/>
              <a:t>Возраст:</a:t>
            </a:r>
            <a:r>
              <a:rPr lang="ru-RU" sz="3200" dirty="0" smtClean="0"/>
              <a:t> 4-9 лет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dn1.regmarkets.ru/r1200/d80ff4ece171be94a0b06405be61a1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" descr="D:\Новая папка (2)\DSCF9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428712"/>
            <a:ext cx="4071966" cy="54292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ata10.proshkolu.ru/content/media/pic/std/4000000/3817000/3816025-4363383b126479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8227" cy="6858000"/>
          </a:xfrm>
          <a:prstGeom prst="rect">
            <a:avLst/>
          </a:prstGeom>
          <a:noFill/>
        </p:spPr>
      </p:pic>
      <p:pic>
        <p:nvPicPr>
          <p:cNvPr id="31747" name="Picture 3" descr="D:\Новая папка (2)\DSCF9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214422"/>
            <a:ext cx="6000760" cy="450057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817000/3816025-4363383b126479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8227" cy="6858000"/>
          </a:xfrm>
          <a:prstGeom prst="rect">
            <a:avLst/>
          </a:prstGeom>
          <a:noFill/>
        </p:spPr>
      </p:pic>
      <p:pic>
        <p:nvPicPr>
          <p:cNvPr id="3" name="Рисунок 2" descr="D:\Новая папка (2)\DSCF99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714356"/>
            <a:ext cx="46434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817000/3816025-4363383b126479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8227" cy="6858000"/>
          </a:xfrm>
          <a:prstGeom prst="rect">
            <a:avLst/>
          </a:prstGeom>
          <a:noFill/>
        </p:spPr>
      </p:pic>
      <p:pic>
        <p:nvPicPr>
          <p:cNvPr id="4" name="Рисунок 3" descr="D:\Новая папка (2)\DSCF99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00240"/>
            <a:ext cx="607219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817000/3816025-4363383b126479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8227" cy="6858000"/>
          </a:xfrm>
          <a:prstGeom prst="rect">
            <a:avLst/>
          </a:prstGeom>
          <a:noFill/>
        </p:spPr>
      </p:pic>
      <p:pic>
        <p:nvPicPr>
          <p:cNvPr id="3" name="Рисунок 2" descr="D:\Новая папка (2)\DSCF99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642918"/>
            <a:ext cx="435771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1.regmarkets.ru/r1200/d80ff4ece171be94a0b06405be61a1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D:\Новая папка (2)\DSCF99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00174"/>
            <a:ext cx="664373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1.regmarkets.ru/r1200/d80ff4ece171be94a0b06405be61a1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:\Новая папка (2)\DSCF99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939">
            <a:off x="1285852" y="1000108"/>
            <a:ext cx="685804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817000/3816025-4363383b126479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8227" cy="6858000"/>
          </a:xfrm>
          <a:prstGeom prst="rect">
            <a:avLst/>
          </a:prstGeom>
          <a:noFill/>
        </p:spPr>
      </p:pic>
      <p:pic>
        <p:nvPicPr>
          <p:cNvPr id="3" name="Рисунок 2" descr="D:\Новая папка (2)\DSCF99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5500726" cy="36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f3/c1/d3/f3c1d389043569f813f88251cb932fd2--m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143356"/>
            <a:ext cx="2583860" cy="2714644"/>
          </a:xfrm>
          <a:prstGeom prst="rect">
            <a:avLst/>
          </a:prstGeom>
          <a:noFill/>
        </p:spPr>
      </p:pic>
      <p:pic>
        <p:nvPicPr>
          <p:cNvPr id="29700" name="Picture 4" descr="https://im0-tub-ru.yandex.net/i?id=1a8315881ed9e372e3fb441e90e2bed1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500439"/>
            <a:ext cx="2754233" cy="3357562"/>
          </a:xfrm>
          <a:prstGeom prst="rect">
            <a:avLst/>
          </a:prstGeom>
          <a:noFill/>
        </p:spPr>
      </p:pic>
      <p:pic>
        <p:nvPicPr>
          <p:cNvPr id="29702" name="Picture 6" descr="https://im0-tub-ru.yandex.net/i?id=672e68bedbcd31b726eac78f55e6de04&amp;ref=rim&amp;n=33&amp;w=105&amp;h=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143116"/>
            <a:ext cx="2000264" cy="2534350"/>
          </a:xfrm>
          <a:prstGeom prst="rect">
            <a:avLst/>
          </a:prstGeom>
          <a:noFill/>
        </p:spPr>
      </p:pic>
      <p:sp>
        <p:nvSpPr>
          <p:cNvPr id="29704" name="AutoShape 8" descr="https://fsd.multiurok.ru/html/2017/11/12/s_5a07f3c07b679/739920_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6" name="Picture 10" descr="https://ds03.infourok.ru/uploads/ex/0102/0004a869-82bdc61b/hello_html_6e191c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286256"/>
            <a:ext cx="1643074" cy="2571744"/>
          </a:xfrm>
          <a:prstGeom prst="rect">
            <a:avLst/>
          </a:prstGeom>
          <a:noFill/>
        </p:spPr>
      </p:pic>
      <p:pic>
        <p:nvPicPr>
          <p:cNvPr id="29708" name="Picture 12" descr="https://avatars.mds.yandex.net/get-zen_doc/1916740/pub_5d0b4fe6e1551900b0ad653c_5d0b500bc98f2100b0647570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73284" cy="2664615"/>
          </a:xfrm>
          <a:prstGeom prst="rect">
            <a:avLst/>
          </a:prstGeom>
          <a:noFill/>
        </p:spPr>
      </p:pic>
      <p:pic>
        <p:nvPicPr>
          <p:cNvPr id="29710" name="Picture 14" descr="https://ds04.infourok.ru/uploads/ex/10cf/00010eb6-a81cd841/hello_html_m3c4f966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7" y="0"/>
            <a:ext cx="5143504" cy="434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817000/3816025-4363383b126479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8227" cy="6858000"/>
          </a:xfrm>
          <a:prstGeom prst="rect">
            <a:avLst/>
          </a:prstGeom>
          <a:noFill/>
        </p:spPr>
      </p:pic>
      <p:pic>
        <p:nvPicPr>
          <p:cNvPr id="3" name="Рисунок 2" descr="D:\Новая папка (2)\DSCF99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00174"/>
            <a:ext cx="5643602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817000/3816025-4363383b126479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27" y="0"/>
            <a:ext cx="9158227" cy="6858000"/>
          </a:xfrm>
          <a:prstGeom prst="rect">
            <a:avLst/>
          </a:prstGeom>
          <a:noFill/>
        </p:spPr>
      </p:pic>
      <p:pic>
        <p:nvPicPr>
          <p:cNvPr id="3" name="Рисунок 2" descr="D:\Новая папка (2)\DSCF99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357298"/>
            <a:ext cx="5686427" cy="431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817000/3816025-4363383b126479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27" y="0"/>
            <a:ext cx="9158227" cy="6858000"/>
          </a:xfrm>
          <a:prstGeom prst="rect">
            <a:avLst/>
          </a:prstGeom>
          <a:noFill/>
        </p:spPr>
      </p:pic>
      <p:pic>
        <p:nvPicPr>
          <p:cNvPr id="3" name="Рисунок 2" descr="D:\Новая папка (2)\DSCF99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71678"/>
            <a:ext cx="5357850" cy="422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1.regmarkets.ru/r1200/d80ff4ece171be94a0b06405be61a1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:\Новая папка (2)\DSCF99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500306"/>
            <a:ext cx="6500858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1.regmarkets.ru/r1200/d80ff4ece171be94a0b06405be61a1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D:\Новая папка (2)\DSCF99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71678"/>
            <a:ext cx="692948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1.regmarkets.ru/r1200/d80ff4ece171be94a0b06405be61a1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:\Новая папка (2)\DSCF99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7643866" cy="567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bf2c4f5d1c9290d15887211c2686a80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9989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357290" y="1142984"/>
            <a:ext cx="6572296" cy="437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для обсуждения: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что было обидно ежику, почему он плакал?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изменило жизнь ежика?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такой настоящий друг, по мнению ежика?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как считаешь ты?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st4.depositphotos.com/16122460/26555/i/950/depositphotos_265556214-stock-photo-fresh-green-grass-with-flow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st4.depositphotos.com/16122460/26555/i/950/depositphotos_265556214-stock-photo-fresh-green-grass-with-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48066"/>
            <a:ext cx="9143999" cy="6906065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00166" y="1357298"/>
            <a:ext cx="6500858" cy="375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появляется способность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рефлексировать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(анализировать) свои чувства,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улучшаются (становятся более частыми и дружелюбными) контакты, как с другими детьми, так и с взрослыми.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становятся более открытыми.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положительный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эмоционального фона комфортности,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защищенности ранее отверженных детей.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86659/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crosti.ru/patterns/00/1d/f8/c395a89c28/pic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crosti.ru/patterns/00/1d/f8/c395a89c28/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1071547"/>
            <a:ext cx="435771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ДОУ: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максимальная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психологическая разгрузка ребенка,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снятие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агрессивности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внутреннего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потенциала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пробуждение души, повышение уровня осознанности событий, приобретение знаний о законах жизни и способах социального проявления созидательной творческой силы.</a:t>
            </a:r>
            <a:r>
              <a:rPr lang="ru-RU" b="1" i="1" dirty="0"/>
              <a:t> </a:t>
            </a:r>
            <a:br>
              <a:rPr lang="ru-RU" b="1" i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vse-multiki.com/c46/img/video-s-gnomikam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s://s01.yapfiles.ru/files/1489073/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1500174"/>
            <a:ext cx="58579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/>
              <a:t>Сказкотерапия</a:t>
            </a:r>
            <a:r>
              <a:rPr lang="ru-RU" sz="5400" b="1" dirty="0" smtClean="0"/>
              <a:t> </a:t>
            </a:r>
            <a:r>
              <a:rPr lang="ru-RU" sz="5400" dirty="0" smtClean="0"/>
              <a:t>–</a:t>
            </a:r>
          </a:p>
          <a:p>
            <a:pPr algn="ctr"/>
            <a:r>
              <a:rPr lang="ru-RU" sz="5400" dirty="0" smtClean="0"/>
              <a:t> означает </a:t>
            </a:r>
          </a:p>
          <a:p>
            <a:pPr algn="ctr"/>
            <a:r>
              <a:rPr lang="ru-RU" sz="5400" dirty="0" smtClean="0"/>
              <a:t>«лечение сказкой»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mycdn.me/i?r=AzEPZsRbOZEKgBhR0XGMT1Rkzq88PrYyt_4gc5JQ1vrOsKaKTM5SRkZCeTgDn6uOyi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eda-kolobok.ru/wp-content/uploads/2020/07/art-detskaya-skazka-kolob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eda-kolobok.ru/wp-content/uploads/2020/07/art-detskaya-skazka-kolob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eda-kolobok.ru/wp-content/uploads/2020/07/art-detskaya-skazka-kolob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https://im0-tub-ru.yandex.net/i?id=62d0fff3ec2cfcdc7bc9f7de15f3c0cb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09999"/>
            <a:ext cx="3810000" cy="3048001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928670"/>
            <a:ext cx="8072494" cy="393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ПСИХОКОРРЕКЦИОННЫЕ СКАЗКИ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 эффективным приемом работы с негативными проявлениями в работе с детьми. "Погружая" ребенка в мир сказки мы мягко и незаметно помогаем ребенку понять, что его поведение, поступки требуют пересмотра. Также, работая от лица героя сказки можно помочь ребенку найти выход из создавшейся ситуации.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0-tub-ru.yandex.net/i?id=6ce279aa64069a7354e1c046781f9391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904168"/>
            <a:ext cx="3428992" cy="29538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85728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Алгоритм составления сказки</a:t>
            </a:r>
            <a:endParaRPr lang="ru-RU" sz="2800" b="1" dirty="0"/>
          </a:p>
        </p:txBody>
      </p:sp>
      <p:sp>
        <p:nvSpPr>
          <p:cNvPr id="8193" name="Oval 1"/>
          <p:cNvSpPr>
            <a:spLocks noChangeArrowheads="1"/>
          </p:cNvSpPr>
          <p:nvPr/>
        </p:nvSpPr>
        <p:spPr bwMode="auto">
          <a:xfrm>
            <a:off x="500034" y="1357298"/>
            <a:ext cx="1352550" cy="1333500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2571736" y="1571612"/>
            <a:ext cx="1352550" cy="1333500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Ж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4786314" y="1857364"/>
            <a:ext cx="1352550" cy="1333500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286116" y="3786190"/>
            <a:ext cx="1352550" cy="1333500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142976" y="4643446"/>
            <a:ext cx="1352550" cy="1333500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98" name="AutoShape 6"/>
          <p:cNvCxnSpPr>
            <a:cxnSpLocks noChangeShapeType="1"/>
          </p:cNvCxnSpPr>
          <p:nvPr/>
        </p:nvCxnSpPr>
        <p:spPr bwMode="auto">
          <a:xfrm>
            <a:off x="4071934" y="2357430"/>
            <a:ext cx="642942" cy="142876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6"/>
          <p:cNvCxnSpPr>
            <a:cxnSpLocks noChangeShapeType="1"/>
          </p:cNvCxnSpPr>
          <p:nvPr/>
        </p:nvCxnSpPr>
        <p:spPr bwMode="auto">
          <a:xfrm>
            <a:off x="1857356" y="2000240"/>
            <a:ext cx="642942" cy="142876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6"/>
          <p:cNvCxnSpPr>
            <a:cxnSpLocks noChangeShapeType="1"/>
          </p:cNvCxnSpPr>
          <p:nvPr/>
        </p:nvCxnSpPr>
        <p:spPr bwMode="auto">
          <a:xfrm rot="10800000" flipV="1">
            <a:off x="4572001" y="3357562"/>
            <a:ext cx="604841" cy="42862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6"/>
          <p:cNvCxnSpPr>
            <a:cxnSpLocks noChangeShapeType="1"/>
          </p:cNvCxnSpPr>
          <p:nvPr/>
        </p:nvCxnSpPr>
        <p:spPr bwMode="auto">
          <a:xfrm rot="10800000" flipV="1">
            <a:off x="2500298" y="4714884"/>
            <a:ext cx="642942" cy="35719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pinimg.com/originals/e0/07/db/e007dbfa8e9e38dedf87c20d52369d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714356"/>
            <a:ext cx="4857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Направленности сказок: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для часто болеющих детей, </a:t>
            </a:r>
            <a:r>
              <a:rPr lang="ru-RU" sz="2400" dirty="0" err="1" smtClean="0"/>
              <a:t>гиперактивных</a:t>
            </a:r>
            <a:r>
              <a:rPr lang="ru-RU" sz="2400" dirty="0" smtClean="0"/>
              <a:t> и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капризных детей,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застенчивых,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скованных,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зажатых детей,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для снижения страха темноты, низкой самооценки,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неуверенных в себе детей,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детей с плохим поведением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6ce279aa64069a7354e1c046781f9391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904168"/>
            <a:ext cx="3428992" cy="2953832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571480"/>
            <a:ext cx="8001056" cy="473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88777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Скрытые   причины   “плохого”   поведения.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желает привлечь к себе внимание. 2. желает властвовать над ситуацией, взрослым, сверстниками. 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желает за что-то отомстить взрослому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ему страшно, тревожно, он желает избежать неудачи.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у него не сформировано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чувство меры. 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246</Words>
  <Application>Microsoft Office PowerPoint</Application>
  <PresentationFormat>Экран (4:3)</PresentationFormat>
  <Paragraphs>55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Пользователь</cp:lastModifiedBy>
  <cp:revision>20</cp:revision>
  <dcterms:created xsi:type="dcterms:W3CDTF">2021-03-12T06:39:33Z</dcterms:created>
  <dcterms:modified xsi:type="dcterms:W3CDTF">2021-03-16T17:48:28Z</dcterms:modified>
</cp:coreProperties>
</file>