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Организация трудовой деятельности воспитанников в условиях детского дома.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Воспитатель 2 группы:   Михалева Мария Анатольевна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/>
              <a:t>Труд на приусадебном участке</a:t>
            </a:r>
            <a:endParaRPr lang="ru-RU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Приемы обработки земли,</a:t>
            </a:r>
          </a:p>
          <a:p>
            <a:r>
              <a:rPr lang="ru-RU" dirty="0" smtClean="0"/>
              <a:t>обработки земли, </a:t>
            </a:r>
          </a:p>
          <a:p>
            <a:r>
              <a:rPr lang="ru-RU" dirty="0" smtClean="0"/>
              <a:t>инвентарь для ручной обработки,</a:t>
            </a:r>
          </a:p>
          <a:p>
            <a:r>
              <a:rPr lang="ru-RU" dirty="0" smtClean="0"/>
              <a:t>Ручная обработки земли лопатами,</a:t>
            </a:r>
          </a:p>
          <a:p>
            <a:r>
              <a:rPr lang="ru-RU" dirty="0" smtClean="0"/>
              <a:t>Уход за цветковыми культурами,</a:t>
            </a:r>
          </a:p>
          <a:p>
            <a:r>
              <a:rPr lang="ru-RU" dirty="0" smtClean="0"/>
              <a:t>Полив, прополка, рыхление цветковых культур</a:t>
            </a:r>
          </a:p>
          <a:p>
            <a:r>
              <a:rPr lang="ru-RU" dirty="0" smtClean="0"/>
              <a:t>Уборка цветковых растений</a:t>
            </a:r>
          </a:p>
          <a:p>
            <a:r>
              <a:rPr lang="ru-RU" dirty="0" smtClean="0"/>
              <a:t>Техника безопасности с инвентарем.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рия Анатольевна\для отчета М.А\20200608_114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535917" cy="204788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1500198" cy="19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785794"/>
            <a:ext cx="1945131" cy="20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857232"/>
            <a:ext cx="1576369" cy="193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876"/>
            <a:ext cx="1715438" cy="16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214686"/>
            <a:ext cx="1449292" cy="19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857232"/>
            <a:ext cx="1344147" cy="18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429000"/>
            <a:ext cx="1214446" cy="181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Выращивание, виды цветковых растений.</a:t>
            </a:r>
            <a:endParaRPr lang="ru-RU" dirty="0"/>
          </a:p>
        </p:txBody>
      </p:sp>
      <p:pic>
        <p:nvPicPr>
          <p:cNvPr id="2050" name="Picture 2" descr="C:\Users\user\Desktop\Мария Анатольевна\для отчета М.А\20200720_115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1643657" cy="2191543"/>
          </a:xfrm>
          <a:prstGeom prst="rect">
            <a:avLst/>
          </a:prstGeom>
          <a:noFill/>
        </p:spPr>
      </p:pic>
      <p:pic>
        <p:nvPicPr>
          <p:cNvPr id="2051" name="Picture 3" descr="C:\Users\user\Desktop\Мария Анатольевна\для отчета М.А\20200720_115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1660915" cy="2214553"/>
          </a:xfrm>
          <a:prstGeom prst="rect">
            <a:avLst/>
          </a:prstGeom>
          <a:noFill/>
        </p:spPr>
      </p:pic>
      <p:pic>
        <p:nvPicPr>
          <p:cNvPr id="2052" name="Picture 4" descr="C:\Users\user\Desktop\Мария Анатольевна\для отчета М.А\20200720_115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14818"/>
            <a:ext cx="1393041" cy="1857387"/>
          </a:xfrm>
          <a:prstGeom prst="rect">
            <a:avLst/>
          </a:prstGeom>
          <a:noFill/>
        </p:spPr>
      </p:pic>
      <p:pic>
        <p:nvPicPr>
          <p:cNvPr id="2053" name="Picture 5" descr="C:\Users\user\Desktop\Мария Анатольевна\для отчета М.А\20200720_115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143380"/>
            <a:ext cx="1357322" cy="1809762"/>
          </a:xfrm>
          <a:prstGeom prst="rect">
            <a:avLst/>
          </a:prstGeom>
          <a:noFill/>
        </p:spPr>
      </p:pic>
      <p:pic>
        <p:nvPicPr>
          <p:cNvPr id="2054" name="Picture 6" descr="C:\Users\user\Desktop\Мария Анатольевна\для отчета М.А\20200720_114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14818"/>
            <a:ext cx="1357304" cy="1809739"/>
          </a:xfrm>
          <a:prstGeom prst="rect">
            <a:avLst/>
          </a:prstGeom>
          <a:noFill/>
        </p:spPr>
      </p:pic>
      <p:pic>
        <p:nvPicPr>
          <p:cNvPr id="2055" name="Picture 7" descr="C:\Users\user\Desktop\Мария Анатольевна\для отчета М.А\20200720_1150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143380"/>
            <a:ext cx="1285866" cy="1714488"/>
          </a:xfrm>
          <a:prstGeom prst="rect">
            <a:avLst/>
          </a:prstGeom>
          <a:noFill/>
        </p:spPr>
      </p:pic>
      <p:pic>
        <p:nvPicPr>
          <p:cNvPr id="2056" name="Picture 8" descr="C:\Users\user\Desktop\Мария Анатольевна\для отчета М.А\20200131_1748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2071678"/>
            <a:ext cx="1000132" cy="1748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Мария Анатольевна\для отчета М.А\20210215_15161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14686"/>
            <a:ext cx="2035965" cy="2714620"/>
          </a:xfrm>
          <a:prstGeom prst="rect">
            <a:avLst/>
          </a:prstGeom>
          <a:noFill/>
        </p:spPr>
      </p:pic>
      <p:pic>
        <p:nvPicPr>
          <p:cNvPr id="1028" name="Picture 4" descr="C:\Users\user\Desktop\Мария Анатольевна\для отчета М.А\20210215_15173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035983" cy="2714644"/>
          </a:xfrm>
          <a:prstGeom prst="rect">
            <a:avLst/>
          </a:prstGeom>
          <a:noFill/>
        </p:spPr>
      </p:pic>
      <p:pic>
        <p:nvPicPr>
          <p:cNvPr id="1029" name="Picture 5" descr="C:\Users\user\Desktop\Мария Анатольевна\для отчета М.А\Screenshot_20210702-092406_WhatsA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2690515" cy="2643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4955" y="428604"/>
            <a:ext cx="3934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Уход за цветковыми культурами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рия Анатольевна\для отчета М.А\20200922_183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2000264" cy="2667019"/>
          </a:xfrm>
          <a:prstGeom prst="rect">
            <a:avLst/>
          </a:prstGeom>
          <a:noFill/>
        </p:spPr>
      </p:pic>
      <p:pic>
        <p:nvPicPr>
          <p:cNvPr id="2052" name="Picture 4" descr="C:\Users\user\Desktop\Мария Анатольевна\для отчета М.А\20200924_11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2643206" cy="2643206"/>
          </a:xfrm>
          <a:prstGeom prst="rect">
            <a:avLst/>
          </a:prstGeom>
          <a:noFill/>
        </p:spPr>
      </p:pic>
      <p:pic>
        <p:nvPicPr>
          <p:cNvPr id="2053" name="Picture 5" descr="C:\Users\user\Desktop\Мария Анатольевна\для отчета М.А\20200921_185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00372"/>
            <a:ext cx="2143122" cy="2857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5716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Приготовление пирожного , булочек, </a:t>
            </a:r>
            <a:r>
              <a:rPr lang="ru-RU" dirty="0" smtClean="0"/>
              <a:t>тортов, пирогов.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Мария Анатольевна\для отчета М.А\20200923_09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00306"/>
            <a:ext cx="3286148" cy="3286148"/>
          </a:xfrm>
          <a:prstGeom prst="rect">
            <a:avLst/>
          </a:prstGeom>
          <a:noFill/>
        </p:spPr>
      </p:pic>
      <p:pic>
        <p:nvPicPr>
          <p:cNvPr id="3074" name="Picture 2" descr="C:\Users\user\Desktop\Мария Анатольевна\для отчета М.А\20200924_19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3333774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42860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Приготовление и украшение блюд. Оформление стола фуршет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357298"/>
            <a:ext cx="77153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программа представляет широкие возможности для организации трудовой деятельности воспитанников, где формируются жизненно важные умения и качества личности, такие как самостоятельность, инициативность, умение принимать решение, работать в коллективе, самостоятельно получать знания, то есть тех качеств, которые помогут успешно адаптироваться в самостоятельной жизни.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214422"/>
            <a:ext cx="79296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Формирование социально-адаптированной личности воспитанника детского дома в процессе трудовой деятельности.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Воспитать уважение к членам коллектива, бережного отношения к результатам труда.</a:t>
            </a:r>
            <a:endParaRPr lang="ru-RU" sz="2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Развивать трудовые навыки, навыки ответственного и творческого отношения к труду.</a:t>
            </a:r>
            <a:endParaRPr lang="ru-RU" sz="2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Создать условия для развития каждого ребёнка путём вовлечения в различные виды труда сообразно со способностями, интересами и возможностями.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214422"/>
            <a:ext cx="5929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Предполагаются следующие результаты над программой:</a:t>
            </a:r>
            <a:endParaRPr lang="ru-RU" sz="1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1. Выработать у воспитанников привычку систематическому труду.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2. Сформировать у воспитанников обще-трудовые умения и навыки.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3. Создать в семье сплоченный детский коллектив, через включение воспитанников в активную трудовую деятельность.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4. Воспитать гражданина, семьянина, труженика у которого будет сформировано сознательное отношение к труду, как первейшему общественному долг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22425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423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Хозяйственно-бытовой труд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24907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6637" y="1285860"/>
            <a:ext cx="1710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Стирка белья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286389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Сортировка, стирка, сушка в центрифуге, на воздухе, отбеливание.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Хозяйственно-бытовой труд</a:t>
            </a:r>
            <a:br>
              <a:rPr lang="ru-RU" i="1" dirty="0" smtClean="0"/>
            </a:br>
            <a:r>
              <a:rPr lang="ru-RU" dirty="0" smtClean="0"/>
              <a:t> </a:t>
            </a:r>
            <a:r>
              <a:rPr lang="ru-RU" sz="2700" dirty="0" smtClean="0"/>
              <a:t>Покраска жилого помещения. Виды красок</a:t>
            </a:r>
            <a:endParaRPr lang="ru-RU" sz="2700" i="1" dirty="0"/>
          </a:p>
        </p:txBody>
      </p:sp>
      <p:pic>
        <p:nvPicPr>
          <p:cNvPr id="3078" name="Picture 6" descr="C:\Users\user\Desktop\Мария Анатольевна\для отчета М.А\20200818_130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1130051" cy="2008980"/>
          </a:xfrm>
          <a:prstGeom prst="rect">
            <a:avLst/>
          </a:prstGeom>
          <a:noFill/>
        </p:spPr>
      </p:pic>
      <p:pic>
        <p:nvPicPr>
          <p:cNvPr id="3079" name="Picture 7" descr="C:\Users\user\Desktop\Мария Анатольевна\для отчета М.А\20200818_155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857364"/>
            <a:ext cx="1134078" cy="2016138"/>
          </a:xfrm>
          <a:prstGeom prst="rect">
            <a:avLst/>
          </a:prstGeom>
          <a:noFill/>
        </p:spPr>
      </p:pic>
      <p:pic>
        <p:nvPicPr>
          <p:cNvPr id="3080" name="Picture 8" descr="C:\Users\user\Desktop\Мария Анатольевна\для отчета М.А\20200819_131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85926"/>
            <a:ext cx="1147472" cy="2039950"/>
          </a:xfrm>
          <a:prstGeom prst="rect">
            <a:avLst/>
          </a:prstGeom>
          <a:noFill/>
        </p:spPr>
      </p:pic>
      <p:pic>
        <p:nvPicPr>
          <p:cNvPr id="3081" name="Picture 9" descr="C:\Users\user\Desktop\Мария Анатольевна\для отчета М.А\20200819_131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785926"/>
            <a:ext cx="1174263" cy="2087577"/>
          </a:xfrm>
          <a:prstGeom prst="rect">
            <a:avLst/>
          </a:prstGeom>
          <a:noFill/>
        </p:spPr>
      </p:pic>
      <p:pic>
        <p:nvPicPr>
          <p:cNvPr id="3082" name="Picture 10" descr="C:\Users\user\Desktop\Мария Анатольевна\для отчета М.А\20200819_133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071942"/>
            <a:ext cx="1205516" cy="2143140"/>
          </a:xfrm>
          <a:prstGeom prst="rect">
            <a:avLst/>
          </a:prstGeom>
          <a:noFill/>
        </p:spPr>
      </p:pic>
      <p:pic>
        <p:nvPicPr>
          <p:cNvPr id="3083" name="Picture 11" descr="C:\Users\user\Desktop\Мария Анатольевна\для отчета М.А\20200818_161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071942"/>
            <a:ext cx="1289485" cy="2218686"/>
          </a:xfrm>
          <a:prstGeom prst="rect">
            <a:avLst/>
          </a:prstGeom>
          <a:noFill/>
        </p:spPr>
      </p:pic>
      <p:pic>
        <p:nvPicPr>
          <p:cNvPr id="3084" name="Picture 12" descr="C:\Users\user\Desktop\Мария Анатольевна\для отчета М.А\20200818_1609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087818"/>
            <a:ext cx="1317137" cy="234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142984"/>
            <a:ext cx="5972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35756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Самообслуживание: </a:t>
            </a:r>
            <a:r>
              <a:rPr lang="ru-RU" sz="2800" b="0" i="1" dirty="0" smtClean="0">
                <a:effectLst/>
              </a:rPr>
              <a:t>теоретические и практические занятия.</a:t>
            </a:r>
            <a:endParaRPr lang="ru-RU" i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Гигиена девушки, гигиена мальчика;</a:t>
            </a:r>
          </a:p>
          <a:p>
            <a:r>
              <a:rPr lang="ru-RU" dirty="0" smtClean="0"/>
              <a:t>Виды кожи, гигиенические требования по уходу за кожей, волосами, ногтями.</a:t>
            </a:r>
          </a:p>
          <a:p>
            <a:r>
              <a:rPr lang="ru-RU" dirty="0" smtClean="0"/>
              <a:t>Уход за одеждой, обувью</a:t>
            </a:r>
          </a:p>
          <a:p>
            <a:r>
              <a:rPr lang="ru-RU" dirty="0" smtClean="0"/>
              <a:t>Удаление пятен с одежды, укладка шерстяных и меховых изделий на хранение.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Творческий труд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самостоятельного творческого мышления, восприятия.  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357430"/>
            <a:ext cx="172116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 descr="C:\Users\user\Desktop\для отчета М.А\20200405_125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29132"/>
            <a:ext cx="1571636" cy="2095515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357430"/>
            <a:ext cx="1666606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1428760" cy="20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496"/>
            <a:ext cx="19401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643">
            <a:off x="363977" y="1808275"/>
            <a:ext cx="2071669" cy="19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3830">
            <a:off x="6827533" y="1906661"/>
            <a:ext cx="1870621" cy="191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Коллективное творчество:</a:t>
            </a:r>
            <a:br>
              <a:rPr lang="ru-RU" dirty="0" smtClean="0"/>
            </a:br>
            <a:r>
              <a:rPr lang="ru-RU" sz="2700" dirty="0" smtClean="0"/>
              <a:t>- Формирование навыков трудовой коллективной деятельности, развитие общения, умения принять других.</a:t>
            </a:r>
            <a:endParaRPr lang="ru-RU" sz="27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1530557" cy="11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0596">
            <a:off x="1250299" y="4011279"/>
            <a:ext cx="1214446" cy="17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5328">
            <a:off x="7227314" y="4458860"/>
            <a:ext cx="1287791" cy="185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14143">
            <a:off x="3102404" y="2960210"/>
            <a:ext cx="1096745" cy="16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83211">
            <a:off x="4935016" y="2952238"/>
            <a:ext cx="1121063" cy="161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97347">
            <a:off x="3314404" y="4829174"/>
            <a:ext cx="1000132" cy="17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6568">
            <a:off x="5596524" y="4832788"/>
            <a:ext cx="1029542" cy="16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Сельскохозяйственный труд:</a:t>
            </a:r>
            <a:br>
              <a:rPr lang="ru-RU" i="1" dirty="0" smtClean="0"/>
            </a:br>
            <a:r>
              <a:rPr lang="ru-RU" sz="2000" i="1" dirty="0" smtClean="0">
                <a:effectLst/>
              </a:rPr>
              <a:t>- </a:t>
            </a:r>
            <a:r>
              <a:rPr lang="ru-RU" sz="2700" dirty="0" smtClean="0"/>
              <a:t>труд на приусадебном участке</a:t>
            </a:r>
            <a:br>
              <a:rPr lang="ru-RU" sz="2700" dirty="0" smtClean="0"/>
            </a:br>
            <a:r>
              <a:rPr lang="ru-RU" sz="2000" dirty="0" smtClean="0"/>
              <a:t>- </a:t>
            </a:r>
            <a:r>
              <a:rPr lang="ru-RU" sz="2700" dirty="0" smtClean="0"/>
              <a:t>труд в подсобном хозяйстве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i="1" dirty="0" smtClean="0"/>
          </a:p>
          <a:p>
            <a:r>
              <a:rPr lang="ru-RU" i="1" dirty="0" smtClean="0"/>
              <a:t>Приусадебный участок</a:t>
            </a:r>
            <a:endParaRPr lang="ru-RU" dirty="0" smtClean="0"/>
          </a:p>
          <a:p>
            <a:r>
              <a:rPr lang="ru-RU" dirty="0" smtClean="0"/>
              <a:t>Уборка цветковых растений</a:t>
            </a:r>
          </a:p>
          <a:p>
            <a:r>
              <a:rPr lang="ru-RU" dirty="0" smtClean="0"/>
              <a:t>Выращивание крупно-семенных однолетних цветковых растений</a:t>
            </a:r>
          </a:p>
          <a:p>
            <a:r>
              <a:rPr lang="ru-RU" dirty="0" smtClean="0"/>
              <a:t>Уход за цветковыми культурами</a:t>
            </a:r>
          </a:p>
          <a:p>
            <a:r>
              <a:rPr lang="ru-RU" dirty="0" smtClean="0"/>
              <a:t>Техника безопасности с инвентарем.</a:t>
            </a:r>
          </a:p>
          <a:p>
            <a:r>
              <a:rPr lang="ru-RU" dirty="0" smtClean="0"/>
              <a:t>Виды цветковых растений</a:t>
            </a:r>
          </a:p>
          <a:p>
            <a:r>
              <a:rPr lang="ru-RU" dirty="0" smtClean="0"/>
              <a:t>Полив, прополка, рыхление цветковых культур</a:t>
            </a:r>
          </a:p>
          <a:p>
            <a:r>
              <a:rPr lang="ru-RU" smtClean="0"/>
              <a:t>Последовательность посадки саженцев.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</TotalTime>
  <Words>315</Words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Организация трудовой деятельности воспитанников в условиях детского дома. </vt:lpstr>
      <vt:lpstr>Слайд 2</vt:lpstr>
      <vt:lpstr>Слайд 3</vt:lpstr>
      <vt:lpstr>Слайд 4</vt:lpstr>
      <vt:lpstr>Хозяйственно-бытовой труд  Покраска жилого помещения. Виды красок</vt:lpstr>
      <vt:lpstr>Самообслуживание: теоретические и практические занятия.</vt:lpstr>
      <vt:lpstr>Слайд 7</vt:lpstr>
      <vt:lpstr>Коллективное творчество: - Формирование навыков трудовой коллективной деятельности, развитие общения, умения принять других.</vt:lpstr>
      <vt:lpstr>Сельскохозяйственный труд: - труд на приусадебном участке - труд в подсобном хозяйстве</vt:lpstr>
      <vt:lpstr>Труд на приусадебном участке</vt:lpstr>
      <vt:lpstr>Слайд 11</vt:lpstr>
      <vt:lpstr>Выращивание, виды цветковых растений.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трудовой деятельности воспитанников в условиях детского дома. </dc:title>
  <dc:creator>воспитатели</dc:creator>
  <cp:lastModifiedBy>user</cp:lastModifiedBy>
  <cp:revision>59</cp:revision>
  <dcterms:created xsi:type="dcterms:W3CDTF">2021-05-30T09:05:42Z</dcterms:created>
  <dcterms:modified xsi:type="dcterms:W3CDTF">2021-07-02T07:11:32Z</dcterms:modified>
</cp:coreProperties>
</file>