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8" r:id="rId12"/>
    <p:sldId id="270" r:id="rId13"/>
    <p:sldId id="272" r:id="rId14"/>
    <p:sldId id="269" r:id="rId15"/>
    <p:sldId id="273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6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D9F19-A3BD-40F6-94C2-1E313E111666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7D47-CCC9-42E1-B182-AEFD32FB0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9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D9F19-A3BD-40F6-94C2-1E313E111666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7D47-CCC9-42E1-B182-AEFD32FB0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159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D9F19-A3BD-40F6-94C2-1E313E111666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7D47-CCC9-42E1-B182-AEFD32FB0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17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D9F19-A3BD-40F6-94C2-1E313E111666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7D47-CCC9-42E1-B182-AEFD32FB0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21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D9F19-A3BD-40F6-94C2-1E313E111666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7D47-CCC9-42E1-B182-AEFD32FB0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253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D9F19-A3BD-40F6-94C2-1E313E111666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7D47-CCC9-42E1-B182-AEFD32FB0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844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D9F19-A3BD-40F6-94C2-1E313E111666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7D47-CCC9-42E1-B182-AEFD32FB0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55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D9F19-A3BD-40F6-94C2-1E313E111666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7D47-CCC9-42E1-B182-AEFD32FB0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600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D9F19-A3BD-40F6-94C2-1E313E111666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7D47-CCC9-42E1-B182-AEFD32FB0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127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D9F19-A3BD-40F6-94C2-1E313E111666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7D47-CCC9-42E1-B182-AEFD32FB0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70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D9F19-A3BD-40F6-94C2-1E313E111666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7D47-CCC9-42E1-B182-AEFD32FB0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605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D9F19-A3BD-40F6-94C2-1E313E111666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B7D47-CCC9-42E1-B182-AEFD32FB0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908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126" y="0"/>
            <a:ext cx="1210887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4255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Рассказать секреты слова</a:t>
            </a:r>
            <a:b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 для вас всегда готова,</a:t>
            </a:r>
            <a:b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 сегодня будь готов</a:t>
            </a:r>
            <a:b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Сам открыть секреты слов.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74381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126" y="21265"/>
            <a:ext cx="12108873" cy="68367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6035675"/>
          </a:xfrm>
        </p:spPr>
        <p:txBody>
          <a:bodyPr/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</a:t>
            </a:r>
            <a:br>
              <a:rPr lang="ru-RU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Землекоп</a:t>
            </a:r>
            <a:b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Снегоход</a:t>
            </a:r>
            <a:b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Мышелов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Листопад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4644" y="3332454"/>
            <a:ext cx="1739827" cy="3657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6381" y="3358331"/>
            <a:ext cx="1330038" cy="3657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2986" y="4248669"/>
            <a:ext cx="1335140" cy="36579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8731" y="5130373"/>
            <a:ext cx="1335140" cy="3657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0078" y="2405439"/>
            <a:ext cx="1335140" cy="3657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4644" y="4240190"/>
            <a:ext cx="1743607" cy="3657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2753" y="5130373"/>
            <a:ext cx="1743607" cy="36579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3955" y="2445373"/>
            <a:ext cx="1743607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57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1472"/>
            <a:ext cx="12191999" cy="68794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3203" y="332509"/>
            <a:ext cx="10515600" cy="6525491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</a:t>
            </a: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</a:t>
            </a:r>
            <a:r>
              <a:rPr lang="ru-RU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пад</a:t>
            </a:r>
            <a:b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</a:t>
            </a:r>
            <a:r>
              <a:rPr lang="ru-RU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b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Лед</a:t>
            </a:r>
            <a:r>
              <a:rPr lang="ru-RU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</a:t>
            </a:r>
            <a:b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пад</a:t>
            </a:r>
            <a:b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</a:t>
            </a:r>
            <a:r>
              <a:rPr lang="ru-RU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507" y="1462724"/>
            <a:ext cx="1420491" cy="3657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906" y="1462724"/>
            <a:ext cx="1420491" cy="3657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1677" y="2337111"/>
            <a:ext cx="1420491" cy="3657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906" y="2401028"/>
            <a:ext cx="1420491" cy="3657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1677" y="3275508"/>
            <a:ext cx="1420491" cy="3657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906" y="3275508"/>
            <a:ext cx="1420491" cy="3657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592" y="4166157"/>
            <a:ext cx="1484322" cy="36579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1664" y="4229168"/>
            <a:ext cx="1420491" cy="3657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738" y="5056806"/>
            <a:ext cx="1420491" cy="3657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907" y="5056806"/>
            <a:ext cx="1420491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1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0895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27512"/>
            <a:ext cx="10653155" cy="6567054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Задание 4</a:t>
            </a:r>
            <a:b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53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</a:t>
            </a:r>
            <a:r>
              <a:rPr lang="ru-RU" sz="53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нигде не работает, она </a:t>
            </a:r>
            <a:r>
              <a:rPr lang="ru-RU" sz="53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5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домохозяйка</a:t>
            </a:r>
            <a:r>
              <a:rPr lang="ru-RU" sz="53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5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</a:t>
            </a:r>
            <a:r>
              <a:rPr lang="ru-RU" sz="53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человек</a:t>
            </a:r>
            <a:r>
              <a:rPr lang="ru-RU" sz="53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53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который ходит пешком. </a:t>
            </a:r>
            <a:r>
              <a:rPr lang="ru-RU" sz="53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53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абушка пьёт </a:t>
            </a:r>
            <a:r>
              <a:rPr lang="ru-RU" sz="53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 </a:t>
            </a:r>
            <a:r>
              <a:rPr lang="ru-RU" sz="53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5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самовара</a:t>
            </a:r>
            <a:r>
              <a:rPr lang="ru-RU" sz="53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Осенью </a:t>
            </a:r>
            <a:r>
              <a:rPr lang="ru-RU" sz="53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саду </a:t>
            </a:r>
            <a:r>
              <a:rPr lang="ru-RU" sz="53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</a:t>
            </a:r>
            <a:r>
              <a:rPr lang="ru-RU" sz="5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листопад</a:t>
            </a:r>
            <a:r>
              <a:rPr lang="ru-RU" sz="53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Устройство для ловли мышей называется </a:t>
            </a:r>
            <a:r>
              <a:rPr lang="ru-RU" sz="5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мышеловка</a:t>
            </a:r>
            <a:r>
              <a:rPr lang="ru-RU" sz="53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5300" b="1" dirty="0">
                <a:solidFill>
                  <a:srgbClr val="C00000"/>
                </a:solidFill>
              </a:rPr>
              <a:t/>
            </a:r>
            <a:br>
              <a:rPr lang="ru-RU" sz="5300" b="1" dirty="0">
                <a:solidFill>
                  <a:srgbClr val="C00000"/>
                </a:solidFill>
              </a:rPr>
            </a:br>
            <a:endParaRPr lang="ru-RU" sz="53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01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3198" y="451263"/>
            <a:ext cx="10515600" cy="54864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</a:t>
            </a:r>
            <a:b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вариант</a:t>
            </a:r>
            <a:r>
              <a:rPr lang="en-US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вариант</a:t>
            </a:r>
            <a:b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мясорубка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мышеловка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2459" y="4347314"/>
            <a:ext cx="1743607" cy="3657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7153" y="4359507"/>
            <a:ext cx="1131102" cy="2914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44" y="4359507"/>
            <a:ext cx="1420048" cy="2914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4460" y="4350672"/>
            <a:ext cx="1080656" cy="3657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1211" y="4359507"/>
            <a:ext cx="437987" cy="35359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38255" y="4359507"/>
            <a:ext cx="438950" cy="3535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01109" y="4575607"/>
            <a:ext cx="390178" cy="64013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68731" y="4530210"/>
            <a:ext cx="390178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20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2566"/>
            <a:ext cx="12189607" cy="68705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5083" y="249382"/>
            <a:ext cx="10515600" cy="6365174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6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Сложные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состоят из одного корня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Сложные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состоят из двух корней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Если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корень первого слова заканчивается на твёрдый согласный, то пишется буква О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Если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корень первого слова заканчивается на твёрдый согласный, то пишется буква Е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Если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корень первого слова заканчивается на мягкий согласный, то пишется буква О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Если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корень первого слова заканчивается на мягкий согласный, то пишется буква Е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443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823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16278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– 19 баллов – «5»</a:t>
            </a:r>
            <a:b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18- 14 баллов – «4»</a:t>
            </a:r>
            <a:b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13 -10 баллов – «3»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38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4383"/>
            <a:ext cx="12192000" cy="6882384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8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4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243329"/>
              </p:ext>
            </p:extLst>
          </p:nvPr>
        </p:nvGraphicFramePr>
        <p:xfrm>
          <a:off x="712520" y="510640"/>
          <a:ext cx="11317184" cy="5853030"/>
        </p:xfrm>
        <a:graphic>
          <a:graphicData uri="http://schemas.openxmlformats.org/drawingml/2006/table">
            <a:tbl>
              <a:tblPr firstRow="1" firstCol="1" bandRow="1"/>
              <a:tblGrid>
                <a:gridCol w="1557833"/>
                <a:gridCol w="1557833"/>
                <a:gridCol w="1557102"/>
                <a:gridCol w="1557102"/>
                <a:gridCol w="1557102"/>
                <a:gridCol w="1544650"/>
                <a:gridCol w="1259012"/>
                <a:gridCol w="726550"/>
              </a:tblGrid>
              <a:tr h="1436913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Оценочный лист (Ф.И. уч-ся) ___________________________________________________________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691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Задание 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Максимальный 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балл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баллов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Задание 2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Максимальный балл –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балла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Задание 3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Максимальный балл – 5 баллов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Задание 4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Максимальный балл – 5 баллов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Задание 5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Максимальный балл –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балл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Общее количество баллов</a:t>
                      </a:r>
                    </a:p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79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79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79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013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" y="0"/>
            <a:ext cx="12198922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20039"/>
          </a:xfrm>
        </p:spPr>
        <p:txBody>
          <a:bodyPr>
            <a:noAutofit/>
          </a:bodyPr>
          <a:lstStyle/>
          <a:p>
            <a:pPr algn="ctr"/>
            <a:r>
              <a:rPr lang="ru-RU" sz="6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Двадцать пятое ноября </a:t>
            </a:r>
            <a:br>
              <a:rPr lang="ru-RU" sz="6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</a:t>
            </a:r>
            <a:endParaRPr lang="ru-RU" sz="6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12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061" y="323016"/>
            <a:ext cx="9540835" cy="1325563"/>
          </a:xfrm>
        </p:spPr>
        <p:txBody>
          <a:bodyPr/>
          <a:lstStyle/>
          <a:p>
            <a:pPr algn="ctr"/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Минутка чистописания</a:t>
            </a:r>
            <a:endParaRPr lang="ru-RU" sz="6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1" descr="https://arhivurokov.ru/kopilka/uploads/user_file_5399bf10dd57c/propis-bukv-dlia-1-klassa_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48" r="63533" b="17490"/>
          <a:stretch>
            <a:fillRect/>
          </a:stretch>
        </p:blipFill>
        <p:spPr bwMode="auto">
          <a:xfrm>
            <a:off x="1212274" y="1553577"/>
            <a:ext cx="7018317" cy="4748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433" y="1553577"/>
            <a:ext cx="5969329" cy="474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80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1472"/>
            <a:ext cx="12201482" cy="68794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901" y="961901"/>
            <a:ext cx="10688783" cy="5367647"/>
          </a:xfrm>
        </p:spPr>
        <p:txBody>
          <a:bodyPr>
            <a:noAutofit/>
          </a:bodyPr>
          <a:lstStyle/>
          <a:p>
            <a:pPr algn="ctr"/>
            <a:r>
              <a:rPr lang="ru-RU" sz="6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Яблоко, </a:t>
            </a:r>
            <a:r>
              <a:rPr lang="ru-RU" sz="6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осина</a:t>
            </a:r>
            <a:br>
              <a:rPr lang="ru-RU" sz="6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Осинка</a:t>
            </a:r>
            <a:r>
              <a:rPr 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осиновый, подосиновик</a:t>
            </a:r>
            <a:b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Яблоня</a:t>
            </a:r>
            <a:r>
              <a:rPr 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яблочко, яблочный.</a:t>
            </a:r>
            <a:br>
              <a:rPr 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7834" y="2387969"/>
            <a:ext cx="1539278" cy="3671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9608" y="2387969"/>
            <a:ext cx="1536325" cy="2816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9796" y="2432642"/>
            <a:ext cx="1417348" cy="3224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4523" y="3807227"/>
            <a:ext cx="1878897" cy="3231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6042" y="3812052"/>
            <a:ext cx="1877730" cy="3231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5949" y="3812052"/>
            <a:ext cx="1877731" cy="32311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60717" y="2553194"/>
            <a:ext cx="366870" cy="617517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0741" y="2553194"/>
            <a:ext cx="893825" cy="58477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05126" y="4130343"/>
            <a:ext cx="424761" cy="56742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78086" y="4152217"/>
            <a:ext cx="370860" cy="58153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97144" y="4130343"/>
            <a:ext cx="997526" cy="68751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41618" y="3944997"/>
            <a:ext cx="486110" cy="35268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73965" y="3868995"/>
            <a:ext cx="487722" cy="35359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75933" y="2387969"/>
            <a:ext cx="284784" cy="35359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83684" y="2419532"/>
            <a:ext cx="487722" cy="35359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34614" y="2387968"/>
            <a:ext cx="635885" cy="35359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05390" y="2401474"/>
            <a:ext cx="612349" cy="35359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33209" y="2503695"/>
            <a:ext cx="902286" cy="207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66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2567"/>
            <a:ext cx="12191999" cy="68705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945" y="166255"/>
            <a:ext cx="10515600" cy="6353297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</a:t>
            </a:r>
            <a:b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</a:t>
            </a:r>
            <a:b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книголюб</a:t>
            </a:r>
            <a:b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7626" y="1251050"/>
            <a:ext cx="2137557" cy="3657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6385" y="2335845"/>
            <a:ext cx="1737071" cy="3657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3975" y="3291181"/>
            <a:ext cx="1732429" cy="3657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2150" y="3291181"/>
            <a:ext cx="1542422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8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-12566"/>
            <a:ext cx="12205440" cy="68705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897" y="463138"/>
            <a:ext cx="10521537" cy="6103917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Сложный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состоящий из нескольких частей, многообразный по составу частей и связей</a:t>
            </a:r>
            <a:r>
              <a:rPr lang="ru-RU" sz="6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 ними.</a:t>
            </a:r>
          </a:p>
        </p:txBody>
      </p:sp>
    </p:spTree>
    <p:extLst>
      <p:ext uri="{BB962C8B-B14F-4D97-AF65-F5344CB8AC3E}">
        <p14:creationId xmlns:p14="http://schemas.microsoft.com/office/powerpoint/2010/main" val="371424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-12566"/>
            <a:ext cx="12192000" cy="68705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6903" y="365125"/>
            <a:ext cx="10782795" cy="6356309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Будем </a:t>
            </a:r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образовывать сложные слова.</a:t>
            </a:r>
            <a:b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Учиться писать сложные слова.</a:t>
            </a:r>
            <a:b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Выделять корни в сложных словах.</a:t>
            </a:r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48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6225681"/>
          </a:xfrm>
        </p:spPr>
        <p:txBody>
          <a:bodyPr>
            <a:normAutofit fontScale="90000"/>
          </a:bodyPr>
          <a:lstStyle/>
          <a:p>
            <a:pPr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altLang="ru-RU" sz="4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/>
            </a:r>
            <a:br>
              <a:rPr lang="ru-RU" altLang="ru-RU" sz="4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ru-RU" altLang="ru-RU" sz="4900" b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/>
            </a:r>
            <a:br>
              <a:rPr lang="ru-RU" altLang="ru-RU" sz="4900" b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ru-RU" altLang="ru-RU" sz="4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/>
            </a:r>
            <a:br>
              <a:rPr lang="ru-RU" altLang="ru-RU" sz="4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ru-RU" altLang="ru-RU" sz="4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                 </a:t>
            </a:r>
            <a:br>
              <a:rPr lang="ru-RU" altLang="ru-RU" sz="4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ru-RU" altLang="ru-RU" sz="4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                        </a:t>
            </a:r>
            <a:r>
              <a:rPr lang="ru-RU" altLang="ru-RU" sz="6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Задание 1</a:t>
            </a:r>
            <a:r>
              <a:rPr lang="ru-RU" altLang="ru-RU" sz="4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/>
            </a:r>
            <a:br>
              <a:rPr lang="ru-RU" altLang="ru-RU" sz="4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ru-RU" altLang="ru-RU" sz="4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АЛГОРИТМ:</a:t>
            </a:r>
            <a:br>
              <a:rPr lang="ru-RU" altLang="ru-RU" sz="4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ru-RU" altLang="ru-RU" sz="49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1. Думаю  над значением слова.</a:t>
            </a:r>
            <a:br>
              <a:rPr lang="ru-RU" altLang="ru-RU" sz="49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ru-RU" altLang="ru-RU" sz="49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2. Подбираю родственные слова к первой части. </a:t>
            </a:r>
            <a:br>
              <a:rPr lang="ru-RU" altLang="ru-RU" sz="49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ru-RU" altLang="ru-RU" sz="49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3. Выделяю общую часть.</a:t>
            </a:r>
            <a:br>
              <a:rPr lang="ru-RU" altLang="ru-RU" sz="49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ru-RU" altLang="ru-RU" sz="49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4. Подбираю родственные слова к второй части</a:t>
            </a:r>
            <a:br>
              <a:rPr lang="ru-RU" altLang="ru-RU" sz="49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ru-RU" altLang="ru-RU" sz="49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5. Выделяю общую часть</a:t>
            </a:r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.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/>
            </a:r>
            <a:br>
              <a:rPr lang="ru-RU" alt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ru-RU" altLang="ru-RU" b="1" dirty="0" smtClean="0">
                <a:solidFill>
                  <a:srgbClr val="000000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altLang="ru-RU" b="1" dirty="0" smtClean="0">
                <a:solidFill>
                  <a:srgbClr val="000000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altLang="ru-RU" b="1" dirty="0">
                <a:solidFill>
                  <a:srgbClr val="000000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altLang="ru-RU" b="1" dirty="0">
                <a:solidFill>
                  <a:srgbClr val="000000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altLang="ru-RU" sz="3600" b="1" dirty="0" smtClean="0">
                <a:solidFill>
                  <a:srgbClr val="000000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altLang="ru-RU" sz="3600" b="1" dirty="0" smtClean="0">
                <a:solidFill>
                  <a:srgbClr val="000000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altLang="ru-RU" sz="3600" b="1" dirty="0" smtClean="0">
                <a:solidFill>
                  <a:srgbClr val="000000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altLang="ru-RU" sz="3600" b="1" dirty="0" smtClean="0">
                <a:solidFill>
                  <a:srgbClr val="000000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962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95</Words>
  <Application>Microsoft Office PowerPoint</Application>
  <PresentationFormat>Широкоэкранный</PresentationFormat>
  <Paragraphs>44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 Unicode MS</vt:lpstr>
      <vt:lpstr>Arial</vt:lpstr>
      <vt:lpstr>Calibri</vt:lpstr>
      <vt:lpstr>Calibri Light</vt:lpstr>
      <vt:lpstr>Century Schoolbook</vt:lpstr>
      <vt:lpstr>Times New Roman</vt:lpstr>
      <vt:lpstr>Тема Office</vt:lpstr>
      <vt:lpstr>Рассказать секреты слова  Я для вас всегда готова,  Но сегодня будь готов  Сам открыть секреты слов.</vt:lpstr>
      <vt:lpstr>Презентация PowerPoint</vt:lpstr>
      <vt:lpstr>Двадцать пятое ноября  Классная работа</vt:lpstr>
      <vt:lpstr>Минутка чистописания</vt:lpstr>
      <vt:lpstr>Яблоко, осина  Осинка, осиновый, подосиновик  Яблоня, яблочко, яблочный.  </vt:lpstr>
      <vt:lpstr>школа слово книголюб </vt:lpstr>
      <vt:lpstr>       Сложный – состоящий из нескольких частей, многообразный по составу частей и связей между ними.</vt:lpstr>
      <vt:lpstr>- Будем учиться образовывать сложные слова. - Учиться писать сложные слова. - Выделять корни в сложных словах. </vt:lpstr>
      <vt:lpstr>                                               Задание 1 АЛГОРИТМ: 1. Думаю  над значением слова. 2. Подбираю родственные слова к первой части.  3. Выделяю общую часть. 4. Подбираю родственные слова к второй части  5. Выделяю общую часть.     </vt:lpstr>
      <vt:lpstr>Задание 2  Землекоп Снегоход Мышелов Листопад</vt:lpstr>
      <vt:lpstr>Задание 3 Водопад Лесоруб Ледокол Снегопад Садовод </vt:lpstr>
      <vt:lpstr>                   Задание 4         Моя мама нигде не работает, она - домохозяйка. Пешеход – это человек, который ходит пешком. Бабушка пьёт чай из самовара. Осенью в саду начинается листопад. Устройство для ловли мышей называется мышеловка. </vt:lpstr>
      <vt:lpstr>Задание 5  I вариант      II вариант    мясорубка    мышеловка</vt:lpstr>
      <vt:lpstr>                          Задание 6 1. Сложные слова состоят из одного корня.  - 2. Сложные слова состоят из двух корней.  + 3. Если корень первого слова заканчивается на твёрдый согласный, то пишется буква О. + 4. Если корень первого слова заканчивается на твёрдый согласный, то пишется буква Е. - 5. Если корень первого слова заканчивается на мягкий согласный, то пишется буква О. - 6. Если корень первого слова заканчивается на мягкий согласный, то пишется буква Е. + </vt:lpstr>
      <vt:lpstr>20 – 19 баллов – «5» 18- 14 баллов – «4» 13 -10 баллов – «3»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Рассказать секреты слова  Я для вас всегда готова,  Но сегодня будь готов  Сам открыть секреты слов.</dc:title>
  <dc:creator>Учитель</dc:creator>
  <cp:lastModifiedBy>Учитель</cp:lastModifiedBy>
  <cp:revision>24</cp:revision>
  <dcterms:created xsi:type="dcterms:W3CDTF">2020-11-21T17:41:50Z</dcterms:created>
  <dcterms:modified xsi:type="dcterms:W3CDTF">2020-11-25T07:02:30Z</dcterms:modified>
</cp:coreProperties>
</file>