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9" r:id="rId4"/>
    <p:sldId id="265" r:id="rId5"/>
    <p:sldId id="261" r:id="rId6"/>
    <p:sldId id="267" r:id="rId7"/>
    <p:sldId id="268" r:id="rId8"/>
    <p:sldId id="260" r:id="rId9"/>
    <p:sldId id="258" r:id="rId10"/>
    <p:sldId id="262" r:id="rId11"/>
    <p:sldId id="272" r:id="rId12"/>
    <p:sldId id="264" r:id="rId13"/>
    <p:sldId id="263" r:id="rId14"/>
    <p:sldId id="257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6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C93D8-E823-49E0-8771-F560897C34AF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3278-8893-4C38-B8DD-2CD6578678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170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C93D8-E823-49E0-8771-F560897C34AF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3278-8893-4C38-B8DD-2CD6578678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362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C93D8-E823-49E0-8771-F560897C34AF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3278-8893-4C38-B8DD-2CD6578678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660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C93D8-E823-49E0-8771-F560897C34AF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3278-8893-4C38-B8DD-2CD6578678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614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C93D8-E823-49E0-8771-F560897C34AF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3278-8893-4C38-B8DD-2CD6578678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74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C93D8-E823-49E0-8771-F560897C34AF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3278-8893-4C38-B8DD-2CD6578678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C93D8-E823-49E0-8771-F560897C34AF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3278-8893-4C38-B8DD-2CD6578678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002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C93D8-E823-49E0-8771-F560897C34AF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3278-8893-4C38-B8DD-2CD6578678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94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C93D8-E823-49E0-8771-F560897C34AF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3278-8893-4C38-B8DD-2CD6578678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860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C93D8-E823-49E0-8771-F560897C34AF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3278-8893-4C38-B8DD-2CD6578678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316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C93D8-E823-49E0-8771-F560897C34AF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3278-8893-4C38-B8DD-2CD6578678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093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C93D8-E823-49E0-8771-F560897C34AF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A3278-8893-4C38-B8DD-2CD6578678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96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Урок русского языка «Наречие как часть речи».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КОУ ВО «Бутурлиновская школа – интернат для обучающихся с ОВЗ»</a:t>
            </a:r>
          </a:p>
          <a:p>
            <a:r>
              <a:rPr lang="ru-RU" dirty="0" smtClean="0"/>
              <a:t>Учитель – Супрунова В.А.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444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89631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19537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12980" cy="6858000"/>
          </a:xfrm>
        </p:spPr>
      </p:pic>
    </p:spTree>
    <p:extLst>
      <p:ext uri="{BB962C8B-B14F-4D97-AF65-F5344CB8AC3E}">
        <p14:creationId xmlns:p14="http://schemas.microsoft.com/office/powerpoint/2010/main" val="238447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35840" cy="6858000"/>
          </a:xfrm>
        </p:spPr>
      </p:pic>
    </p:spTree>
    <p:extLst>
      <p:ext uri="{BB962C8B-B14F-4D97-AF65-F5344CB8AC3E}">
        <p14:creationId xmlns:p14="http://schemas.microsoft.com/office/powerpoint/2010/main" val="310509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18020"/>
          </a:xfrm>
        </p:spPr>
      </p:pic>
    </p:spTree>
    <p:extLst>
      <p:ext uri="{BB962C8B-B14F-4D97-AF65-F5344CB8AC3E}">
        <p14:creationId xmlns:p14="http://schemas.microsoft.com/office/powerpoint/2010/main" val="141580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7430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5962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2880"/>
            <a:ext cx="12192000" cy="7040880"/>
          </a:xfrm>
        </p:spPr>
      </p:pic>
    </p:spTree>
    <p:extLst>
      <p:ext uri="{BB962C8B-B14F-4D97-AF65-F5344CB8AC3E}">
        <p14:creationId xmlns:p14="http://schemas.microsoft.com/office/powerpoint/2010/main" val="80621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263640"/>
          </a:xfrm>
        </p:spPr>
      </p:pic>
    </p:spTree>
    <p:extLst>
      <p:ext uri="{BB962C8B-B14F-4D97-AF65-F5344CB8AC3E}">
        <p14:creationId xmlns:p14="http://schemas.microsoft.com/office/powerpoint/2010/main" val="276653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58700" cy="6858000"/>
          </a:xfrm>
        </p:spPr>
      </p:pic>
    </p:spTree>
    <p:extLst>
      <p:ext uri="{BB962C8B-B14F-4D97-AF65-F5344CB8AC3E}">
        <p14:creationId xmlns:p14="http://schemas.microsoft.com/office/powerpoint/2010/main" val="331485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78640" cy="6858000"/>
          </a:xfrm>
        </p:spPr>
      </p:pic>
    </p:spTree>
    <p:extLst>
      <p:ext uri="{BB962C8B-B14F-4D97-AF65-F5344CB8AC3E}">
        <p14:creationId xmlns:p14="http://schemas.microsoft.com/office/powerpoint/2010/main" val="216540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7988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3433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12979" cy="6858000"/>
          </a:xfrm>
        </p:spPr>
      </p:pic>
    </p:spTree>
    <p:extLst>
      <p:ext uri="{BB962C8B-B14F-4D97-AF65-F5344CB8AC3E}">
        <p14:creationId xmlns:p14="http://schemas.microsoft.com/office/powerpoint/2010/main" val="345261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26</Words>
  <Application>Microsoft Office PowerPoint</Application>
  <PresentationFormat>Широкоэкранный</PresentationFormat>
  <Paragraphs>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Урок русского языка «Наречие как часть речи».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6</cp:revision>
  <dcterms:created xsi:type="dcterms:W3CDTF">2022-01-05T08:29:56Z</dcterms:created>
  <dcterms:modified xsi:type="dcterms:W3CDTF">2022-01-05T13:50:46Z</dcterms:modified>
</cp:coreProperties>
</file>