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59" r:id="rId4"/>
    <p:sldId id="260" r:id="rId5"/>
    <p:sldId id="273" r:id="rId6"/>
    <p:sldId id="267" r:id="rId7"/>
    <p:sldId id="262" r:id="rId8"/>
    <p:sldId id="268" r:id="rId9"/>
    <p:sldId id="275" r:id="rId10"/>
    <p:sldId id="270" r:id="rId11"/>
    <p:sldId id="271" r:id="rId12"/>
    <p:sldId id="272" r:id="rId13"/>
    <p:sldId id="274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76" r:id="rId22"/>
    <p:sldId id="265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15EF2-70B7-469F-9C80-EF910FC13CEC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5BC3-0705-450E-8E18-FC3A53510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54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D89-9270-4392-BE46-944EDA36358D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354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76672"/>
            <a:ext cx="7488832" cy="3888432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 Интеллект – карта как средство </a:t>
            </a:r>
          </a:p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речевого развития дошкольников»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149080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7787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воспитатель </a:t>
            </a:r>
          </a:p>
          <a:p>
            <a:pPr lvl="0" indent="77787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кв.категории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777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Тарипова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949280"/>
            <a:ext cx="417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Оренбург, 2019 г.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47056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2.Закрепление и обобщение материала. 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56792"/>
            <a:ext cx="626469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обобщенной интеллект -карты может являться итоговой работой по изученным темам.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36912"/>
            <a:ext cx="6264696" cy="201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Выполняя данное задание, дети развивают умение выделить главную мысль, припоминание изученного или выявление уровня знаний, пополняется активный и пассивный словарь по изученной лексической теме, развиваются умения составлять и распространять предложения.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97152"/>
            <a:ext cx="626469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проводится, как индивидуально, так и фронтально.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4359568">
            <a:off x="7300302" y="1876960"/>
            <a:ext cx="1051354" cy="779211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4359568">
            <a:off x="7815259" y="4017340"/>
            <a:ext cx="1051354" cy="779211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611560" y="3995678"/>
            <a:ext cx="8532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вариант: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Обозначается тема занятия (фрукты, домашние животные, цветы, времена года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и.т.п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называют слова-существительные и изображают то, что относится к теме.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каждому существительному подбираются слова-признаки.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вариант: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каждому существительному подбираются слова-признаки и слова-действия.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 составленной интеллект- карте при любом варианте составляют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ольга дворецкая\Desktop\3962-d8c5b0059379edb2f5fc37cea4037e43.jpg"/>
          <p:cNvPicPr>
            <a:picLocks noChangeAspect="1" noChangeArrowheads="1"/>
          </p:cNvPicPr>
          <p:nvPr/>
        </p:nvPicPr>
        <p:blipFill>
          <a:blip r:embed="rId3" cstate="print"/>
          <a:srcRect l="15868" r="13143" b="7229"/>
          <a:stretch>
            <a:fillRect/>
          </a:stretch>
        </p:blipFill>
        <p:spPr bwMode="auto">
          <a:xfrm>
            <a:off x="1115616" y="188640"/>
            <a:ext cx="6768752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030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3.Развитие связной речи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340768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и распространение предложений и рассказов по интеллект- карте. Выполняя данное задание, дети учатся самостоятельно и последовательно излагать свои мысли, становятся более активными при разговоре, формируются умения отвечать на вопросы распространенно, словарь становится точен и разнообразен.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dobrovira57.ru/wp-content/uploads/2013/04/intellek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80728"/>
            <a:ext cx="2880320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619672" y="260648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Интелект-карта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теме «Россия»</a:t>
            </a:r>
            <a:endParaRPr lang="ru-RU" sz="2400" dirty="0"/>
          </a:p>
        </p:txBody>
      </p:sp>
      <p:pic>
        <p:nvPicPr>
          <p:cNvPr id="8" name="Picture 2" descr="C:\Users\ольга дворецкая\Desktop\k2_items_src_f7bc15ececfdeaff4fef902ab38eb8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47861"/>
            <a:ext cx="7145440" cy="53614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IMG_20191015_1752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19" y="1412776"/>
            <a:ext cx="8704967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05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Интеллект-карта «Осень»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76672"/>
            <a:ext cx="880533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40995" cy="53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908720"/>
            <a:ext cx="87049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764704"/>
            <a:ext cx="8784976" cy="49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4976" cy="494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55446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8327">
            <a:off x="7170952" y="325296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user\Рабочий стол\fg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47149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3929058" y="2786058"/>
            <a:ext cx="642942" cy="107157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929066"/>
            <a:ext cx="5214974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…новые идеи, подходы, формы и методы работы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педагогической деятельности…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357818" y="4786322"/>
            <a:ext cx="642942" cy="10001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786454"/>
            <a:ext cx="4857784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интеллект – карт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049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применению интеллект- карт : 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задавайте больше вопросов;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обращайте внимание на то, чтобы дети отвечали полным ответом;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Беседуйте по карте;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составляйте рассказы;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добавляйте и усложняйте в соответствии с возрастом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экспериментируйте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5074827" y="462232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6064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в речевом развитии :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0080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пополнится словарный запас;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улучшится лексико-грамматическая структура речи;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научатся связно, последовательно излагать свои мысли, рассказывать о событиях из окружающей жизни. С ее помощью дети быстрее и легче запоминают и вспоминают нужные факты.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5434867" y="4910353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21016" y="188640"/>
            <a:ext cx="25019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34076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мире с большим потоком информации, применение интеллект- карт в образовательной деятельности даёт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огромные положительные результаты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условиях реализации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интеллект- карты позволяет осуществлять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интеграцию областей.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метод является универсальным способом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познания окружающего мира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знаний, накопленных человеком, а также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формирует преемственность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детским садом и школой.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5506874" y="462232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54049" y="1124744"/>
            <a:ext cx="7035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ovetclub.ru/tim/42ded460ae4e0294c31094c7f9a4b7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”, был создан американским учёным и бизнесменом Тони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42900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 дошкольных технологий, интеллект – карты пришли благодаря кандидату педагогических наук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М. Акименко,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предложил использовать этот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для развития связной речи у детей.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woottontalks.co.uk/images/Guests/tony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7882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4464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создан американским учёным и бизнесменом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По-английски он называется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Буквально слово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"ум",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слово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"карты".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итоге получаются "карты ума". Но чаще всего в переводах используется термин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789040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 интеллект- карт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пробудить у ребёнка способность к изображению окружающего мира,  структурировать информацию, которую ребенку предстоит усвоить, разбить ее на конкретные образные единицы.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32656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карта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уникальный и простой метод запоминания информации,    с помощью которого развиваются как творческие, так и речевые способности детей и активизируется мышление.</a:t>
            </a:r>
          </a:p>
        </p:txBody>
      </p:sp>
      <p:pic>
        <p:nvPicPr>
          <p:cNvPr id="8" name="Picture 4" descr="http://liom10.ru/wp-content/uploads/2016/07/%D1%80%D0%B0%D0%B7%D0%B2%D0%B8%D1%82%D0%B8%D0%B5-%D0%B8%D0%BD%D1%82%D0%B5%D0%BB%D0%BB%D0%B5%D0%BA%D1%82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880320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899592" y="83671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идея обводится в центре страницы.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располагается горизонтально.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надо разборчиво печатными заглавными буквами.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мысль обводится.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моделирования добавляются символы и иллюстрации.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Наглядность представлена в виде предметов, объектов, рисунков и т.д.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к составлению  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 –карты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9933">
            <a:off x="7643825" y="4972930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etod-kopilka.ru/images/doc/60/61085/hello_html_567ca2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31840" y="2276872"/>
            <a:ext cx="295232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нтелект-карта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876256" y="3573016"/>
            <a:ext cx="1512168" cy="360040"/>
          </a:xfrm>
          <a:prstGeom prst="wedgeRoundRect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1728192" cy="48965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Полезные свойства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835696" y="170080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907704" y="242088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907704" y="3284984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07704" y="407707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907704" y="486916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704" y="587727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1052736"/>
            <a:ext cx="568863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Вся проблема  с ее многочисленными сторонами и гранями оказывается прямо перед вами, ее можно окинуть одним взглядом.</a:t>
            </a:r>
          </a:p>
          <a:p>
            <a:pPr algn="ctr"/>
            <a:r>
              <a:rPr lang="ru-RU" sz="1600" i="1" dirty="0" smtClean="0"/>
              <a:t> 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2132856"/>
            <a:ext cx="56886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Привлекательность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Хорошая интеллектуальная карта имеет свою эстетику, ее рассматривать не только интересно, но и приятно.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2996952"/>
            <a:ext cx="56886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Запоминаемость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использованию образов и цвета интеллект-карта легко запоминается.</a:t>
            </a:r>
          </a:p>
          <a:p>
            <a:pPr algn="ctr"/>
            <a:endParaRPr lang="ru-RU" sz="2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3861048"/>
            <a:ext cx="56886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Своевременность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Интеллект-карта помогает выявить  недостаток информации и понять, какой информации не хватает; </a:t>
            </a:r>
          </a:p>
          <a:p>
            <a:pPr algn="ctr"/>
            <a:endParaRPr lang="ru-RU" sz="2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725144"/>
            <a:ext cx="56886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      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Интеллект- карта стимулирует творчество, помогает найти нестандартные пути решения </a:t>
            </a: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5517232"/>
            <a:ext cx="568863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пересмотра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Пересмотр интеллект- карты через некоторое время помогает усвоить картину в целом, запомнить ее, а также увидеть новые идеи. </a:t>
            </a:r>
          </a:p>
          <a:p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43608" y="0"/>
            <a:ext cx="6696744" cy="8367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			 К. Д. Ушинский</a:t>
            </a:r>
            <a:endParaRPr lang="ru-RU" sz="1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Горизонтальный свиток 5"/>
          <p:cNvSpPr/>
          <p:nvPr/>
        </p:nvSpPr>
        <p:spPr>
          <a:xfrm>
            <a:off x="539552" y="0"/>
            <a:ext cx="8424936" cy="9087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ИНТЕЛЛЕКТ-КАРТ В РЕЧЕВОМ РАЗВИТИИ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52737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1.Сбор материала о предмете или объекте. 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988840"/>
            <a:ext cx="6768752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интеллект –карты в ходе обсуждения предмета или темы.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068960"/>
            <a:ext cx="6768752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Выполняя данное задание пополняется активный и пассивный словарь, развиваются процессы мышления –анализ, синтез, аналогия, обобщение.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4797152"/>
            <a:ext cx="655272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проводится, как индивидуально, так и   			фронтально.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5016770">
            <a:off x="7732351" y="2453023"/>
            <a:ext cx="1051354" cy="779211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016770">
            <a:off x="8159891" y="4169800"/>
            <a:ext cx="1051354" cy="804900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5"/>
          <p:cNvPicPr>
            <a:picLocks/>
          </p:cNvPicPr>
          <p:nvPr/>
        </p:nvPicPr>
        <p:blipFill>
          <a:blip r:embed="rId3" cstate="print"/>
          <a:srcRect l="8979" t="16239" r="10048" b="5128"/>
          <a:stretch>
            <a:fillRect/>
          </a:stretch>
        </p:blipFill>
        <p:spPr bwMode="auto">
          <a:xfrm>
            <a:off x="755576" y="836712"/>
            <a:ext cx="80648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354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772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93</cp:revision>
  <dcterms:created xsi:type="dcterms:W3CDTF">2017-02-05T17:02:54Z</dcterms:created>
  <dcterms:modified xsi:type="dcterms:W3CDTF">2019-10-23T18:49:11Z</dcterms:modified>
</cp:coreProperties>
</file>