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/>
              <a:t>Масштаб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57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Ледовый дворец</a:t>
            </a:r>
            <a:endParaRPr lang="ru-RU" dirty="0"/>
          </a:p>
        </p:txBody>
      </p:sp>
      <p:pic>
        <p:nvPicPr>
          <p:cNvPr id="4" name="Объект 3" descr="https://superfan.ru/upload/iblock/79c/0oqq5g6v5891hxdnfdz0g7uyodj2i2d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59" y="1474572"/>
            <a:ext cx="7776519" cy="523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07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Археопарк</a:t>
            </a:r>
            <a:endParaRPr lang="ru-RU" b="1" dirty="0"/>
          </a:p>
        </p:txBody>
      </p:sp>
      <p:pic>
        <p:nvPicPr>
          <p:cNvPr id="4" name="Объект 3" descr="https://avatars.mds.yandex.net/get-zen_doc/3683658/pub_5f147da4499b473bf48e2fc6_5f14800cc131d758b65f7c6b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622854"/>
            <a:ext cx="8429302" cy="478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48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.tourister.ru/files/2/8/4/9/8/1/8/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70" y="156518"/>
            <a:ext cx="8159287" cy="505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054" y="996778"/>
            <a:ext cx="8662558" cy="908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krasotyrossii.ru/wp-content/uploads/2015/10/%D0%A4%D0%BE%D1%82%D0%BE-%D0%90%D1%80%D1%85%D0%B5%D0%BE%D0%BF%D0%B0%D1%80%D0%BA-%D0%A5%D0%B0%D0%BD%D1%82%D1%8B-%D0%9C%D0%B0%D0%BD%D1%81%D0%B8%D0%B9%D1%81%D0%BA-%D0%A0%D0%BE%D1%81%D1%81%D0%B8%D1%8F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" y="3007344"/>
            <a:ext cx="5123936" cy="3782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88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 художественный музей</a:t>
            </a:r>
            <a:endParaRPr lang="ru-RU" b="1" dirty="0"/>
          </a:p>
        </p:txBody>
      </p:sp>
      <p:pic>
        <p:nvPicPr>
          <p:cNvPr id="6" name="Объект 5" descr="https://pbs.twimg.com/media/DZq0BEfWAAEqPY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721708"/>
            <a:ext cx="6963022" cy="499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84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забавы в Ханты - </a:t>
            </a:r>
            <a:r>
              <a:rPr lang="ru-RU" dirty="0" err="1" smtClean="0"/>
              <a:t>Мансийске</a:t>
            </a:r>
            <a:endParaRPr lang="ru-RU" dirty="0"/>
          </a:p>
        </p:txBody>
      </p:sp>
      <p:pic>
        <p:nvPicPr>
          <p:cNvPr id="4" name="Объект 3" descr="http://gazeta-hmrn.ru/images/2019/01/DSC_26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20" y="1812324"/>
            <a:ext cx="7677665" cy="486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94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sz="4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стр.108-109 читать, №349, Дополнительно Найти на карте в атласе два города расстояние между которыми равно 4 000 км</a:t>
            </a:r>
            <a:r>
              <a:rPr lang="ru-RU" sz="4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4833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orld-time-zones.ru/img/evrazia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7" y="329513"/>
            <a:ext cx="9847629" cy="60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4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Масштаб</a:t>
            </a:r>
            <a:r>
              <a:rPr lang="ru-RU" sz="4400" dirty="0" smtClean="0"/>
              <a:t> – это отношение длины отрезка на карте к длине соответствующего отрезка на местности.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8810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масштабов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0452" y="2203424"/>
            <a:ext cx="13826095" cy="20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1. Искатели клада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s16.radikal.ru/i191/1712/28/5b875ab5d3a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89" y="1905000"/>
            <a:ext cx="7974901" cy="4634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08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985" y="1596175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2.  Инженеры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Задание рисунок 1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9" r="-1" b="5973"/>
          <a:stretch/>
        </p:blipFill>
        <p:spPr bwMode="auto">
          <a:xfrm>
            <a:off x="6260756" y="286265"/>
            <a:ext cx="4942703" cy="6285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389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206" y="1349039"/>
            <a:ext cx="8868503" cy="1278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3.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онструкторы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технологи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Масштаб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1:6</a:t>
            </a:r>
            <a:endParaRPr lang="ru-RU" dirty="0"/>
          </a:p>
        </p:txBody>
      </p:sp>
      <p:pic>
        <p:nvPicPr>
          <p:cNvPr id="4" name="Объект 3" descr="https://r2.mt.ru/u19/photoF271/20895414256-0/original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7" y="273907"/>
            <a:ext cx="4672081" cy="650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02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4 Путешественники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картой атласа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2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 Ханты - </a:t>
            </a:r>
            <a:r>
              <a:rPr lang="ru-RU" b="1" dirty="0" err="1" smtClean="0"/>
              <a:t>Мансийск</a:t>
            </a:r>
            <a:endParaRPr lang="ru-RU" b="1" dirty="0"/>
          </a:p>
        </p:txBody>
      </p:sp>
      <p:pic>
        <p:nvPicPr>
          <p:cNvPr id="4" name="Объект 3" descr="https://sdelanounas.ru/i/a/w/1/f_aW1nLmdlbGlvcGhvdG8uY29tL2toYW50eTIwMTkvMDRfa2hhbnR5MjAxOS5qcGc_X19pZD0xMjk2Mzg=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14" y="1637819"/>
            <a:ext cx="7710616" cy="4837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847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77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Масштаб</vt:lpstr>
      <vt:lpstr>Презентация PowerPoint</vt:lpstr>
      <vt:lpstr>Презентация PowerPoint</vt:lpstr>
      <vt:lpstr>Виды масштабов</vt:lpstr>
      <vt:lpstr>Группа 1. Искатели клада</vt:lpstr>
      <vt:lpstr>Группа 2.  Инженеры</vt:lpstr>
      <vt:lpstr>Группа 3.    Конструкторы - технологи Масштаб 1:6</vt:lpstr>
      <vt:lpstr>Группа 4 Путешественники</vt:lpstr>
      <vt:lpstr>Город Ханты - Мансийск</vt:lpstr>
      <vt:lpstr>Ледовый дворец</vt:lpstr>
      <vt:lpstr>Археопарк</vt:lpstr>
      <vt:lpstr>Презентация PowerPoint</vt:lpstr>
      <vt:lpstr>Государственный художественный музей</vt:lpstr>
      <vt:lpstr>Зимние забавы в Ханты - Мансийске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Масштаб</dc:title>
  <dc:creator>user</dc:creator>
  <cp:lastModifiedBy>user</cp:lastModifiedBy>
  <cp:revision>4</cp:revision>
  <dcterms:created xsi:type="dcterms:W3CDTF">2022-01-06T08:04:02Z</dcterms:created>
  <dcterms:modified xsi:type="dcterms:W3CDTF">2022-01-06T08:33:55Z</dcterms:modified>
</cp:coreProperties>
</file>