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6" r:id="rId14"/>
    <p:sldId id="270" r:id="rId15"/>
    <p:sldId id="269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  <a:srgbClr val="000099"/>
    <a:srgbClr val="FF3300"/>
    <a:srgbClr val="C00000"/>
    <a:srgbClr val="35DFE7"/>
    <a:srgbClr val="C7E339"/>
    <a:srgbClr val="71E4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D1A0-E3B7-4149-B826-EFC29841E874}" type="datetimeFigureOut">
              <a:rPr lang="ru-RU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D3406-9784-4C1B-9BBD-306106776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7220-F0AE-4E1C-99B9-D0E7A6BB0833}" type="datetimeFigureOut">
              <a:rPr lang="ru-RU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1A3A-1A1D-48B7-9C72-83089CEBE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6F387-4456-4661-88F1-C828A39D6FC3}" type="datetimeFigureOut">
              <a:rPr lang="ru-RU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AD367-61F4-4C9A-A589-FD417DF0D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11C62-F93D-4B59-AFEC-EED17F6934A2}" type="datetimeFigureOut">
              <a:rPr lang="ru-RU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28603-156B-498D-A65D-DDAF9542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0828-AF1D-408C-A21A-55B1853B17E2}" type="datetimeFigureOut">
              <a:rPr lang="ru-RU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7401-CDD8-43BE-9315-8E7CA7883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ADC73-A606-4458-A3E1-6E87058E1F18}" type="datetimeFigureOut">
              <a:rPr lang="ru-RU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9325-02D7-45BD-880A-35CC44C51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4BCF-30E9-4ACF-B66B-8BC928668140}" type="datetimeFigureOut">
              <a:rPr lang="ru-RU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626A7-964A-4EDB-8193-1144E54F5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7BC2-7EB4-4ABA-B10C-CCC118E62B8C}" type="datetimeFigureOut">
              <a:rPr lang="ru-RU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D89B9-9B6F-446F-9401-D5E674969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9946A-455F-477A-813D-DBA6AC757C53}" type="datetimeFigureOut">
              <a:rPr lang="ru-RU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6EB9-50CA-4670-91E0-8FF24EBA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8418B-CEEF-41F2-A29C-B9C3D0AC82E4}" type="datetimeFigureOut">
              <a:rPr lang="ru-RU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E96C-7EF8-4CAC-87BC-2B14E4B6B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ACCBCB-C672-4DAC-B721-5729038DBEEB}" type="datetimeFigureOut">
              <a:rPr lang="ru-RU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56EF9F-909E-4300-A890-F1362C2EF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gi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gif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7" descr="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4"/>
          <p:cNvSpPr>
            <a:spLocks noGrp="1"/>
          </p:cNvSpPr>
          <p:nvPr>
            <p:ph type="title" idx="4294967295"/>
          </p:nvPr>
        </p:nvSpPr>
        <p:spPr>
          <a:xfrm>
            <a:off x="2627313" y="4221163"/>
            <a:ext cx="5257800" cy="1368425"/>
          </a:xfrm>
        </p:spPr>
        <p:txBody>
          <a:bodyPr/>
          <a:lstStyle/>
          <a:p>
            <a:r>
              <a:rPr lang="ru-RU" sz="1800" b="1" smtClean="0">
                <a:solidFill>
                  <a:schemeClr val="hlink"/>
                </a:solidFill>
              </a:rPr>
              <a:t/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/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/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/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/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>Составила и провела воспитатель </a:t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>МДОУ  «ЦРР- д /сад№30» с детьми подготовительной группы</a:t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>г. Магнитогорска</a:t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>Сафонова И.С.</a:t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>2019г.</a:t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/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/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/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/>
            </a:r>
            <a:br>
              <a:rPr lang="ru-RU" sz="1800" b="1" smtClean="0">
                <a:solidFill>
                  <a:schemeClr val="hlink"/>
                </a:solidFill>
              </a:rPr>
            </a:br>
            <a:endParaRPr lang="ru-RU" sz="1800" b="1" smtClean="0">
              <a:solidFill>
                <a:schemeClr val="hlink"/>
              </a:solidFill>
            </a:endParaRPr>
          </a:p>
        </p:txBody>
      </p:sp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390525" y="2205038"/>
            <a:ext cx="8753475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Как празднуют новый год в разных странах</a:t>
            </a:r>
          </a:p>
        </p:txBody>
      </p:sp>
      <p:pic>
        <p:nvPicPr>
          <p:cNvPr id="12292" name="Рисунок 4" descr="209695332fdd2d2c6e87b6119d55ae95.gif"/>
          <p:cNvPicPr>
            <a:picLocks noChangeAspect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7664450" y="3933825"/>
            <a:ext cx="14795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4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292600"/>
            <a:ext cx="14795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9695332fdd2d2c6e87b6119d55ae95.gif"/>
          <p:cNvPicPr>
            <a:picLocks noChangeAspect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3492500" y="5734050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1" descr="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1619250" y="2060575"/>
            <a:ext cx="6121400" cy="3887788"/>
            <a:chOff x="1066" y="890"/>
            <a:chExt cx="3856" cy="2449"/>
          </a:xfrm>
        </p:grpSpPr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3561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Г</a:t>
              </a:r>
            </a:p>
          </p:txBody>
        </p:sp>
        <p:grpSp>
          <p:nvGrpSpPr>
            <p:cNvPr id="21511" name="Group 6"/>
            <p:cNvGrpSpPr>
              <a:grpSpLocks/>
            </p:cNvGrpSpPr>
            <p:nvPr/>
          </p:nvGrpSpPr>
          <p:grpSpPr bwMode="auto">
            <a:xfrm>
              <a:off x="2472" y="1162"/>
              <a:ext cx="1634" cy="272"/>
              <a:chOff x="2018" y="1162"/>
              <a:chExt cx="1634" cy="272"/>
            </a:xfrm>
          </p:grpSpPr>
          <p:sp>
            <p:nvSpPr>
              <p:cNvPr id="21552" name="Rectangle 7"/>
              <p:cNvSpPr>
                <a:spLocks noChangeArrowheads="1"/>
              </p:cNvSpPr>
              <p:nvPr/>
            </p:nvSpPr>
            <p:spPr bwMode="auto">
              <a:xfrm>
                <a:off x="2835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А</a:t>
                </a:r>
              </a:p>
            </p:txBody>
          </p:sp>
          <p:sp>
            <p:nvSpPr>
              <p:cNvPr id="21553" name="Rectangle 8"/>
              <p:cNvSpPr>
                <a:spLocks noChangeArrowheads="1"/>
              </p:cNvSpPr>
              <p:nvPr/>
            </p:nvSpPr>
            <p:spPr bwMode="auto">
              <a:xfrm>
                <a:off x="2562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Ф</a:t>
                </a:r>
              </a:p>
            </p:txBody>
          </p:sp>
          <p:sp>
            <p:nvSpPr>
              <p:cNvPr id="21554" name="Rectangle 9"/>
              <p:cNvSpPr>
                <a:spLocks noChangeArrowheads="1"/>
              </p:cNvSpPr>
              <p:nvPr/>
            </p:nvSpPr>
            <p:spPr bwMode="auto">
              <a:xfrm>
                <a:off x="3107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Н</a:t>
                </a:r>
              </a:p>
            </p:txBody>
          </p:sp>
          <p:sp>
            <p:nvSpPr>
              <p:cNvPr id="21555" name="Rectangle 10"/>
              <p:cNvSpPr>
                <a:spLocks noChangeArrowheads="1"/>
              </p:cNvSpPr>
              <p:nvPr/>
            </p:nvSpPr>
            <p:spPr bwMode="auto">
              <a:xfrm>
                <a:off x="2290" y="1162"/>
                <a:ext cx="273" cy="27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Е</a:t>
                </a:r>
              </a:p>
            </p:txBody>
          </p:sp>
          <p:sp>
            <p:nvSpPr>
              <p:cNvPr id="21556" name="Rectangle 11"/>
              <p:cNvSpPr>
                <a:spLocks noChangeArrowheads="1"/>
              </p:cNvSpPr>
              <p:nvPr/>
            </p:nvSpPr>
            <p:spPr bwMode="auto">
              <a:xfrm>
                <a:off x="2018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Б</a:t>
                </a:r>
              </a:p>
            </p:txBody>
          </p:sp>
          <p:sp>
            <p:nvSpPr>
              <p:cNvPr id="21557" name="Rectangle 12"/>
              <p:cNvSpPr>
                <a:spLocks noChangeArrowheads="1"/>
              </p:cNvSpPr>
              <p:nvPr/>
            </p:nvSpPr>
            <p:spPr bwMode="auto">
              <a:xfrm>
                <a:off x="3379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А</a:t>
                </a:r>
              </a:p>
            </p:txBody>
          </p:sp>
        </p:grpSp>
        <p:sp>
          <p:nvSpPr>
            <p:cNvPr id="21512" name="Rectangle 13"/>
            <p:cNvSpPr>
              <a:spLocks noChangeArrowheads="1"/>
            </p:cNvSpPr>
            <p:nvPr/>
          </p:nvSpPr>
          <p:spPr bwMode="auto">
            <a:xfrm>
              <a:off x="3289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21513" name="Rectangle 14"/>
            <p:cNvSpPr>
              <a:spLocks noChangeArrowheads="1"/>
            </p:cNvSpPr>
            <p:nvPr/>
          </p:nvSpPr>
          <p:spPr bwMode="auto">
            <a:xfrm>
              <a:off x="3016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21514" name="Rectangle 15"/>
            <p:cNvSpPr>
              <a:spLocks noChangeArrowheads="1"/>
            </p:cNvSpPr>
            <p:nvPr/>
          </p:nvSpPr>
          <p:spPr bwMode="auto">
            <a:xfrm>
              <a:off x="2744" y="1979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М</a:t>
              </a:r>
            </a:p>
          </p:txBody>
        </p:sp>
        <p:sp>
          <p:nvSpPr>
            <p:cNvPr id="21515" name="Rectangle 16"/>
            <p:cNvSpPr>
              <a:spLocks noChangeArrowheads="1"/>
            </p:cNvSpPr>
            <p:nvPr/>
          </p:nvSpPr>
          <p:spPr bwMode="auto">
            <a:xfrm>
              <a:off x="2744" y="1706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*</a:t>
              </a:r>
            </a:p>
          </p:txBody>
        </p:sp>
        <p:sp>
          <p:nvSpPr>
            <p:cNvPr id="21516" name="Rectangle 17"/>
            <p:cNvSpPr>
              <a:spLocks noChangeArrowheads="1"/>
            </p:cNvSpPr>
            <p:nvPr/>
          </p:nvSpPr>
          <p:spPr bwMode="auto">
            <a:xfrm>
              <a:off x="3833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21517" name="Rectangle 18"/>
            <p:cNvSpPr>
              <a:spLocks noChangeArrowheads="1"/>
            </p:cNvSpPr>
            <p:nvPr/>
          </p:nvSpPr>
          <p:spPr bwMode="auto">
            <a:xfrm>
              <a:off x="3561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Т</a:t>
              </a:r>
            </a:p>
          </p:txBody>
        </p:sp>
        <p:sp>
          <p:nvSpPr>
            <p:cNvPr id="21518" name="Rectangle 19"/>
            <p:cNvSpPr>
              <a:spLocks noChangeArrowheads="1"/>
            </p:cNvSpPr>
            <p:nvPr/>
          </p:nvSpPr>
          <p:spPr bwMode="auto">
            <a:xfrm>
              <a:off x="3289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С</a:t>
              </a:r>
            </a:p>
          </p:txBody>
        </p:sp>
        <p:sp>
          <p:nvSpPr>
            <p:cNvPr id="21519" name="Rectangle 20"/>
            <p:cNvSpPr>
              <a:spLocks noChangeArrowheads="1"/>
            </p:cNvSpPr>
            <p:nvPr/>
          </p:nvSpPr>
          <p:spPr bwMode="auto">
            <a:xfrm>
              <a:off x="3016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А</a:t>
              </a:r>
            </a:p>
          </p:txBody>
        </p:sp>
        <p:sp>
          <p:nvSpPr>
            <p:cNvPr id="21520" name="Rectangle 21"/>
            <p:cNvSpPr>
              <a:spLocks noChangeArrowheads="1"/>
            </p:cNvSpPr>
            <p:nvPr/>
          </p:nvSpPr>
          <p:spPr bwMode="auto">
            <a:xfrm>
              <a:off x="2744" y="1434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Д</a:t>
              </a:r>
            </a:p>
          </p:txBody>
        </p:sp>
        <p:sp>
          <p:nvSpPr>
            <p:cNvPr id="21521" name="Rectangle 22"/>
            <p:cNvSpPr>
              <a:spLocks noChangeArrowheads="1"/>
            </p:cNvSpPr>
            <p:nvPr/>
          </p:nvSpPr>
          <p:spPr bwMode="auto">
            <a:xfrm>
              <a:off x="3833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21522" name="Rectangle 23"/>
            <p:cNvSpPr>
              <a:spLocks noChangeArrowheads="1"/>
            </p:cNvSpPr>
            <p:nvPr/>
          </p:nvSpPr>
          <p:spPr bwMode="auto">
            <a:xfrm>
              <a:off x="4649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  <p:sp>
          <p:nvSpPr>
            <p:cNvPr id="21523" name="Rectangle 24"/>
            <p:cNvSpPr>
              <a:spLocks noChangeArrowheads="1"/>
            </p:cNvSpPr>
            <p:nvPr/>
          </p:nvSpPr>
          <p:spPr bwMode="auto">
            <a:xfrm>
              <a:off x="4105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21524" name="Rectangle 25"/>
            <p:cNvSpPr>
              <a:spLocks noChangeArrowheads="1"/>
            </p:cNvSpPr>
            <p:nvPr/>
          </p:nvSpPr>
          <p:spPr bwMode="auto">
            <a:xfrm>
              <a:off x="4377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21525" name="Rectangle 26"/>
            <p:cNvSpPr>
              <a:spLocks noChangeArrowheads="1"/>
            </p:cNvSpPr>
            <p:nvPr/>
          </p:nvSpPr>
          <p:spPr bwMode="auto">
            <a:xfrm>
              <a:off x="3561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3289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Е</a:t>
              </a:r>
            </a:p>
          </p:txBody>
        </p:sp>
        <p:sp>
          <p:nvSpPr>
            <p:cNvPr id="21527" name="Rectangle 28"/>
            <p:cNvSpPr>
              <a:spLocks noChangeArrowheads="1"/>
            </p:cNvSpPr>
            <p:nvPr/>
          </p:nvSpPr>
          <p:spPr bwMode="auto">
            <a:xfrm>
              <a:off x="3016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С</a:t>
              </a:r>
            </a:p>
          </p:txBody>
        </p:sp>
        <p:sp>
          <p:nvSpPr>
            <p:cNvPr id="21528" name="Rectangle 29"/>
            <p:cNvSpPr>
              <a:spLocks noChangeArrowheads="1"/>
            </p:cNvSpPr>
            <p:nvPr/>
          </p:nvSpPr>
          <p:spPr bwMode="auto">
            <a:xfrm>
              <a:off x="2744" y="2251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21529" name="Rectangle 30"/>
            <p:cNvSpPr>
              <a:spLocks noChangeArrowheads="1"/>
            </p:cNvSpPr>
            <p:nvPr/>
          </p:nvSpPr>
          <p:spPr bwMode="auto">
            <a:xfrm>
              <a:off x="1656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21530" name="Rectangle 31"/>
            <p:cNvSpPr>
              <a:spLocks noChangeArrowheads="1"/>
            </p:cNvSpPr>
            <p:nvPr/>
          </p:nvSpPr>
          <p:spPr bwMode="auto">
            <a:xfrm>
              <a:off x="1928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21531" name="Rectangle 32"/>
            <p:cNvSpPr>
              <a:spLocks noChangeArrowheads="1"/>
            </p:cNvSpPr>
            <p:nvPr/>
          </p:nvSpPr>
          <p:spPr bwMode="auto">
            <a:xfrm>
              <a:off x="2200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21532" name="Rectangle 33"/>
            <p:cNvSpPr>
              <a:spLocks noChangeArrowheads="1"/>
            </p:cNvSpPr>
            <p:nvPr/>
          </p:nvSpPr>
          <p:spPr bwMode="auto">
            <a:xfrm>
              <a:off x="2472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К</a:t>
              </a:r>
            </a:p>
          </p:txBody>
        </p:sp>
        <p:sp>
          <p:nvSpPr>
            <p:cNvPr id="21533" name="Rectangle 34"/>
            <p:cNvSpPr>
              <a:spLocks noChangeArrowheads="1"/>
            </p:cNvSpPr>
            <p:nvPr/>
          </p:nvSpPr>
          <p:spPr bwMode="auto">
            <a:xfrm>
              <a:off x="2744" y="2795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21534" name="Rectangle 35"/>
            <p:cNvSpPr>
              <a:spLocks noChangeArrowheads="1"/>
            </p:cNvSpPr>
            <p:nvPr/>
          </p:nvSpPr>
          <p:spPr bwMode="auto">
            <a:xfrm>
              <a:off x="3016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21535" name="Rectangle 36"/>
            <p:cNvSpPr>
              <a:spLocks noChangeArrowheads="1"/>
            </p:cNvSpPr>
            <p:nvPr/>
          </p:nvSpPr>
          <p:spPr bwMode="auto">
            <a:xfrm>
              <a:off x="2744" y="2523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Р</a:t>
              </a:r>
            </a:p>
          </p:txBody>
        </p:sp>
        <p:sp>
          <p:nvSpPr>
            <p:cNvPr id="21536" name="Rectangle 37"/>
            <p:cNvSpPr>
              <a:spLocks noChangeArrowheads="1"/>
            </p:cNvSpPr>
            <p:nvPr/>
          </p:nvSpPr>
          <p:spPr bwMode="auto">
            <a:xfrm>
              <a:off x="2472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Т</a:t>
              </a:r>
            </a:p>
          </p:txBody>
        </p:sp>
        <p:sp>
          <p:nvSpPr>
            <p:cNvPr id="21537" name="Rectangle 38"/>
            <p:cNvSpPr>
              <a:spLocks noChangeArrowheads="1"/>
            </p:cNvSpPr>
            <p:nvPr/>
          </p:nvSpPr>
          <p:spPr bwMode="auto">
            <a:xfrm>
              <a:off x="1384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М</a:t>
              </a:r>
            </a:p>
          </p:txBody>
        </p:sp>
        <p:sp>
          <p:nvSpPr>
            <p:cNvPr id="21538" name="Rectangle 39"/>
            <p:cNvSpPr>
              <a:spLocks noChangeArrowheads="1"/>
            </p:cNvSpPr>
            <p:nvPr/>
          </p:nvSpPr>
          <p:spPr bwMode="auto">
            <a:xfrm>
              <a:off x="2200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К</a:t>
              </a:r>
            </a:p>
          </p:txBody>
        </p:sp>
        <p:sp>
          <p:nvSpPr>
            <p:cNvPr id="21539" name="Rectangle 40"/>
            <p:cNvSpPr>
              <a:spLocks noChangeArrowheads="1"/>
            </p:cNvSpPr>
            <p:nvPr/>
          </p:nvSpPr>
          <p:spPr bwMode="auto">
            <a:xfrm>
              <a:off x="2472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21540" name="Rectangle 41"/>
            <p:cNvSpPr>
              <a:spLocks noChangeArrowheads="1"/>
            </p:cNvSpPr>
            <p:nvPr/>
          </p:nvSpPr>
          <p:spPr bwMode="auto">
            <a:xfrm>
              <a:off x="3289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21541" name="Rectangle 42"/>
            <p:cNvSpPr>
              <a:spLocks noChangeArrowheads="1"/>
            </p:cNvSpPr>
            <p:nvPr/>
          </p:nvSpPr>
          <p:spPr bwMode="auto">
            <a:xfrm>
              <a:off x="3016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Ё</a:t>
              </a:r>
            </a:p>
          </p:txBody>
        </p:sp>
        <p:sp>
          <p:nvSpPr>
            <p:cNvPr id="21542" name="Rectangle 43"/>
            <p:cNvSpPr>
              <a:spLocks noChangeArrowheads="1"/>
            </p:cNvSpPr>
            <p:nvPr/>
          </p:nvSpPr>
          <p:spPr bwMode="auto">
            <a:xfrm>
              <a:off x="2744" y="3067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З</a:t>
              </a:r>
            </a:p>
          </p:txBody>
        </p:sp>
        <p:sp>
          <p:nvSpPr>
            <p:cNvPr id="21543" name="Rectangle 44"/>
            <p:cNvSpPr>
              <a:spLocks noChangeArrowheads="1"/>
            </p:cNvSpPr>
            <p:nvPr/>
          </p:nvSpPr>
          <p:spPr bwMode="auto">
            <a:xfrm>
              <a:off x="1066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Ф</a:t>
              </a:r>
            </a:p>
          </p:txBody>
        </p:sp>
        <p:sp>
          <p:nvSpPr>
            <p:cNvPr id="21544" name="Rectangle 45"/>
            <p:cNvSpPr>
              <a:spLocks noChangeArrowheads="1"/>
            </p:cNvSpPr>
            <p:nvPr/>
          </p:nvSpPr>
          <p:spPr bwMode="auto">
            <a:xfrm>
              <a:off x="1630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21545" name="Rectangle 46"/>
            <p:cNvSpPr>
              <a:spLocks noChangeArrowheads="1"/>
            </p:cNvSpPr>
            <p:nvPr/>
          </p:nvSpPr>
          <p:spPr bwMode="auto">
            <a:xfrm>
              <a:off x="1348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21546" name="Rectangle 47"/>
            <p:cNvSpPr>
              <a:spLocks noChangeArrowheads="1"/>
            </p:cNvSpPr>
            <p:nvPr/>
          </p:nvSpPr>
          <p:spPr bwMode="auto">
            <a:xfrm>
              <a:off x="1912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21547" name="Rectangle 48"/>
            <p:cNvSpPr>
              <a:spLocks noChangeArrowheads="1"/>
            </p:cNvSpPr>
            <p:nvPr/>
          </p:nvSpPr>
          <p:spPr bwMode="auto">
            <a:xfrm>
              <a:off x="2699" y="890"/>
              <a:ext cx="36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Д</a:t>
              </a:r>
            </a:p>
          </p:txBody>
        </p:sp>
        <p:sp>
          <p:nvSpPr>
            <p:cNvPr id="21548" name="Rectangle 49"/>
            <p:cNvSpPr>
              <a:spLocks noChangeArrowheads="1"/>
            </p:cNvSpPr>
            <p:nvPr/>
          </p:nvSpPr>
          <p:spPr bwMode="auto">
            <a:xfrm>
              <a:off x="2194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  <p:sp>
          <p:nvSpPr>
            <p:cNvPr id="21549" name="Rectangle 50"/>
            <p:cNvSpPr>
              <a:spLocks noChangeArrowheads="1"/>
            </p:cNvSpPr>
            <p:nvPr/>
          </p:nvSpPr>
          <p:spPr bwMode="auto">
            <a:xfrm>
              <a:off x="2427" y="890"/>
              <a:ext cx="317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21550" name="Rectangle 51"/>
            <p:cNvSpPr>
              <a:spLocks noChangeArrowheads="1"/>
            </p:cNvSpPr>
            <p:nvPr/>
          </p:nvSpPr>
          <p:spPr bwMode="auto">
            <a:xfrm>
              <a:off x="3016" y="89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21551" name="Rectangle 52"/>
            <p:cNvSpPr>
              <a:spLocks noChangeArrowheads="1"/>
            </p:cNvSpPr>
            <p:nvPr/>
          </p:nvSpPr>
          <p:spPr bwMode="auto">
            <a:xfrm>
              <a:off x="3289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</p:grpSp>
      <p:pic>
        <p:nvPicPr>
          <p:cNvPr id="19508" name="Рисунок 4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924175"/>
            <a:ext cx="17684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2276475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581525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1" descr="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2" descr="C:\Documents and Settings\Этоя\Мои документы\Мои рисунки\Где живёт Дед Мороз\ded_m_img.jpg"/>
          <p:cNvPicPr>
            <a:picLocks noChangeAspect="1" noChangeArrowheads="1"/>
          </p:cNvPicPr>
          <p:nvPr/>
        </p:nvPicPr>
        <p:blipFill>
          <a:blip r:embed="rId3">
            <a:lum bright="18000" contrast="30000"/>
          </a:blip>
          <a:srcRect/>
          <a:stretch>
            <a:fillRect/>
          </a:stretch>
        </p:blipFill>
        <p:spPr bwMode="auto">
          <a:xfrm>
            <a:off x="200025" y="476250"/>
            <a:ext cx="8943975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1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" descr="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Documents and Settings\Этоя\Мои документы\Мои рисунки\Где живёт Дед Мороз\545154227.jpg"/>
          <p:cNvPicPr>
            <a:picLocks noChangeAspect="1" noChangeArrowheads="1"/>
          </p:cNvPicPr>
          <p:nvPr/>
        </p:nvPicPr>
        <p:blipFill>
          <a:blip r:embed="rId3"/>
          <a:srcRect b="10153"/>
          <a:stretch>
            <a:fillRect/>
          </a:stretch>
        </p:blipFill>
        <p:spPr bwMode="auto">
          <a:xfrm>
            <a:off x="4859338" y="3981450"/>
            <a:ext cx="42846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Documents and Settings\Этоя\Мои документы\Мои рисунки\Где живёт Дед Мороз\187375108.jpg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 l="22430" t="8656" r="12204" b="21245"/>
          <a:stretch>
            <a:fillRect/>
          </a:stretch>
        </p:blipFill>
        <p:spPr bwMode="auto">
          <a:xfrm>
            <a:off x="0" y="1412875"/>
            <a:ext cx="48260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Documents and Settings\Этоя\Мои документы\Мои рисунки\Где живёт Дед Мороз\745176024.jpg"/>
          <p:cNvPicPr>
            <a:picLocks noChangeAspect="1" noChangeArrowheads="1"/>
          </p:cNvPicPr>
          <p:nvPr/>
        </p:nvPicPr>
        <p:blipFill>
          <a:blip r:embed="rId5"/>
          <a:srcRect b="5902"/>
          <a:stretch>
            <a:fillRect/>
          </a:stretch>
        </p:blipFill>
        <p:spPr bwMode="auto">
          <a:xfrm>
            <a:off x="4824413" y="404813"/>
            <a:ext cx="4319587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 descr="209695332fdd2d2c6e87b6119d55ae95.gif"/>
          <p:cNvPicPr>
            <a:picLocks noChangeAspect="1"/>
          </p:cNvPicPr>
          <p:nvPr>
            <p:ph type="title"/>
          </p:nvPr>
        </p:nvPicPr>
        <p:blipFill>
          <a:blip r:embed="rId6"/>
          <a:srcRect/>
          <a:stretch>
            <a:fillRect/>
          </a:stretch>
        </p:blipFill>
        <p:spPr>
          <a:xfrm>
            <a:off x="684213" y="1844675"/>
            <a:ext cx="428625" cy="438150"/>
          </a:xfrm>
        </p:spPr>
      </p:pic>
      <p:pic>
        <p:nvPicPr>
          <p:cNvPr id="23558" name="Рисунок 6" descr="209695332fdd2d2c6e87b6119d55ae9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5373688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6" descr="209695332fdd2d2c6e87b6119d55ae9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5805488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" descr="209695332fdd2d2c6e87b6119d55ae9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1268413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925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925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925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925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Рисунок 1" descr="724.gif"/>
          <p:cNvPicPr>
            <a:picLocks noChangeAspect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92150"/>
            <a:ext cx="2981325" cy="4968875"/>
          </a:xfrm>
        </p:spPr>
      </p:pic>
      <p:pic>
        <p:nvPicPr>
          <p:cNvPr id="24580" name="Рисунок 6" descr="209695332fdd2d2c6e87b6119d55ae9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1700213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 descr="209695332fdd2d2c6e87b6119d55ae9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5589588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6" descr="209695332fdd2d2c6e87b6119d55ae9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349500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6" descr="209695332fdd2d2c6e87b6119d55ae9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420938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5"/>
          <a:srcRect l="7701" t="16794" r="17780"/>
          <a:stretch>
            <a:fillRect/>
          </a:stretch>
        </p:blipFill>
        <p:spPr bwMode="auto">
          <a:xfrm>
            <a:off x="3563938" y="4076700"/>
            <a:ext cx="23050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1844675"/>
            <a:ext cx="29908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4076700"/>
            <a:ext cx="2987675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692150"/>
            <a:ext cx="25781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Рисунок 6" descr="209695332fdd2d2c6e87b6119d55ae9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734050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Рисунок 6" descr="209695332fdd2d2c6e87b6119d55ae9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3213100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1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0" y="0"/>
            <a:ext cx="9324975" cy="7245350"/>
          </a:xfrm>
        </p:spPr>
      </p:pic>
      <p:sp>
        <p:nvSpPr>
          <p:cNvPr id="25602" name="Rectangle 5"/>
          <p:cNvSpPr>
            <a:spLocks noGrp="1"/>
          </p:cNvSpPr>
          <p:nvPr>
            <p:ph type="title" idx="4294967295"/>
          </p:nvPr>
        </p:nvSpPr>
        <p:spPr>
          <a:xfrm>
            <a:off x="4500563" y="1700213"/>
            <a:ext cx="4186237" cy="4465637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</a:rPr>
              <a:t>  </a:t>
            </a:r>
          </a:p>
        </p:txBody>
      </p:sp>
      <p:sp>
        <p:nvSpPr>
          <p:cNvPr id="25603" name="WordArt 7"/>
          <p:cNvSpPr>
            <a:spLocks noChangeArrowheads="1" noChangeShapeType="1" noTextEdit="1"/>
          </p:cNvSpPr>
          <p:nvPr/>
        </p:nvSpPr>
        <p:spPr bwMode="auto">
          <a:xfrm>
            <a:off x="1835150" y="1196975"/>
            <a:ext cx="40322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8514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Англия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276475"/>
            <a:ext cx="3671887" cy="2447925"/>
          </a:xfrm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0274">
            <a:off x="6292850" y="188913"/>
            <a:ext cx="285115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14"/>
          <p:cNvSpPr>
            <a:spLocks noChangeArrowheads="1"/>
          </p:cNvSpPr>
          <p:nvPr/>
        </p:nvSpPr>
        <p:spPr bwMode="auto">
          <a:xfrm>
            <a:off x="4932363" y="2205038"/>
            <a:ext cx="40322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В Англии дома по традиции украшают ветками омелы - символа жизни, здоровья, плодородия. </a:t>
            </a:r>
            <a:r>
              <a:rPr lang="ru-RU" altLang="ru-RU" b="1">
                <a:solidFill>
                  <a:srgbClr val="000099"/>
                </a:solidFill>
              </a:rPr>
              <a:t>В Англии с первым ударом часов в полночь открывают заднюю дверь, выпуская уходящий год, а с последним ударом открывают переднюю, приглашая новый год к себе в дом. Подарки детям приносит Санта-Клаус.</a:t>
            </a:r>
            <a:br>
              <a:rPr lang="ru-RU" altLang="ru-RU" b="1">
                <a:solidFill>
                  <a:srgbClr val="000099"/>
                </a:solidFill>
              </a:rPr>
            </a:br>
            <a:endParaRPr lang="ru-RU" b="1">
              <a:solidFill>
                <a:srgbClr val="000099"/>
              </a:solidFill>
            </a:endParaRP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24954">
            <a:off x="1042988" y="4941888"/>
            <a:ext cx="269398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6" descr="209695332fdd2d2c6e87b6119d55ae9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797425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6" descr="209695332fdd2d2c6e87b6119d55ae9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5445125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Рисунок 6" descr="209695332fdd2d2c6e87b6119d55ae9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2781300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324975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lum bright="12000" contrast="30000"/>
          </a:blip>
          <a:srcRect l="48647"/>
          <a:stretch>
            <a:fillRect/>
          </a:stretch>
        </p:blipFill>
        <p:spPr>
          <a:xfrm>
            <a:off x="450850" y="692150"/>
            <a:ext cx="3638550" cy="4905375"/>
          </a:xfrm>
        </p:spPr>
      </p:pic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76250"/>
            <a:ext cx="374491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6" descr="209695332fdd2d2c6e87b6119d55ae9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636838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 descr="209695332fdd2d2c6e87b6119d55ae9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0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6" descr="209695332fdd2d2c6e87b6119d55ae9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5445125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1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0" y="0"/>
            <a:ext cx="9396413" cy="7100888"/>
          </a:xfrm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0" y="2349500"/>
            <a:ext cx="4572000" cy="4076700"/>
          </a:xfrm>
        </p:spPr>
        <p:txBody>
          <a:bodyPr/>
          <a:lstStyle/>
          <a:p>
            <a:pPr algn="l"/>
            <a:r>
              <a:rPr lang="ru-RU" altLang="ru-RU" sz="1800" b="1" smtClean="0">
                <a:solidFill>
                  <a:srgbClr val="000099"/>
                </a:solidFill>
                <a:latin typeface="Times New Roman" pitchFamily="18" charset="0"/>
              </a:rPr>
              <a:t>В Италии есть удивительная традиция — выкидывать ночью старые вещи и встречать новый год только во всем новом. Итальянцы верят: чем с большим количеством вещей они расстанутся накануне праздника, тем богаче будут в наступающем году</a:t>
            </a:r>
            <a:r>
              <a:rPr lang="ru-RU" altLang="ru-RU" sz="1800" b="1" i="1" smtClean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ru-RU" sz="1800" b="1" smtClean="0">
                <a:solidFill>
                  <a:srgbClr val="000099"/>
                </a:solidFill>
                <a:latin typeface="Times New Roman" pitchFamily="18" charset="0"/>
              </a:rPr>
              <a:t>В Италии, кроме Деда Мороза - Баббо Натале, к послушным детям приходит добрая Фея Бефана.  Она прилетает через  дымоход и дарит детям подарки, а шалунам достается уголёк </a:t>
            </a:r>
            <a:br>
              <a:rPr lang="ru-RU" sz="18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1800" b="1" smtClean="0">
                <a:solidFill>
                  <a:srgbClr val="000099"/>
                </a:solidFill>
                <a:latin typeface="Times New Roman" pitchFamily="18" charset="0"/>
              </a:rPr>
              <a:t>Главное, повесить у камина чулки!</a:t>
            </a:r>
            <a:endParaRPr lang="ru-RU" sz="18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4559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6454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Италия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76250"/>
            <a:ext cx="472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Объект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292600"/>
            <a:ext cx="3241675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41260">
            <a:off x="3492500" y="5521325"/>
            <a:ext cx="111283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 descr="C:\Users\Ярослав\Desktop\img_4a2caecdweihnachten_noel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628775"/>
            <a:ext cx="33401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6" descr="209695332fdd2d2c6e87b6119d55ae95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6127750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6" descr="209695332fdd2d2c6e87b6119d55ae95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6127750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6" descr="209695332fdd2d2c6e87b6119d55ae95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2060575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1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0" y="0"/>
            <a:ext cx="9324975" cy="7029450"/>
          </a:xfrm>
        </p:spPr>
      </p:pic>
      <p:sp>
        <p:nvSpPr>
          <p:cNvPr id="28674" name="Rectangle 6"/>
          <p:cNvSpPr>
            <a:spLocks noGrp="1"/>
          </p:cNvSpPr>
          <p:nvPr>
            <p:ph type="title"/>
          </p:nvPr>
        </p:nvSpPr>
        <p:spPr>
          <a:xfrm>
            <a:off x="5003800" y="1052513"/>
            <a:ext cx="3683000" cy="3744912"/>
          </a:xfrm>
        </p:spPr>
        <p:txBody>
          <a:bodyPr/>
          <a:lstStyle/>
          <a:p>
            <a:pPr algn="l"/>
            <a:r>
              <a:rPr lang="ru-RU" sz="1800" b="1" smtClean="0">
                <a:solidFill>
                  <a:srgbClr val="000099"/>
                </a:solidFill>
                <a:latin typeface="Times New Roman" pitchFamily="18" charset="0"/>
              </a:rPr>
              <a:t>В Китае наступление Нового года встречают взрывами миллионов салютов и фейерверков. У китайцев есть поверье, что путь в новый год окружен злыми духами, и для того , чтобы их отогнать, необходимо напугать их взрывами хлопушек и петард</a:t>
            </a:r>
            <a:r>
              <a:rPr lang="ru-RU" sz="180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 rot="20849761">
            <a:off x="468313" y="1557338"/>
            <a:ext cx="3562350" cy="2362200"/>
          </a:xfrm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495800"/>
            <a:ext cx="31289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WordArt 11"/>
          <p:cNvSpPr>
            <a:spLocks noChangeArrowheads="1" noChangeShapeType="1" noTextEdit="1"/>
          </p:cNvSpPr>
          <p:nvPr/>
        </p:nvSpPr>
        <p:spPr bwMode="auto">
          <a:xfrm>
            <a:off x="2987675" y="549275"/>
            <a:ext cx="3457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537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Китай</a:t>
            </a: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357688"/>
            <a:ext cx="35004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6" descr="209695332fdd2d2c6e87b6119d55ae9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716338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6" descr="209695332fdd2d2c6e87b6119d55ae9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29625" y="4005263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6" descr="209695332fdd2d2c6e87b6119d55ae9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3357563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1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0" y="0"/>
            <a:ext cx="9324975" cy="7100888"/>
          </a:xfrm>
        </p:spPr>
      </p:pic>
      <p:sp>
        <p:nvSpPr>
          <p:cNvPr id="29698" name="Rectangle 5"/>
          <p:cNvSpPr>
            <a:spLocks noGrp="1"/>
          </p:cNvSpPr>
          <p:nvPr>
            <p:ph type="title"/>
          </p:nvPr>
        </p:nvSpPr>
        <p:spPr>
          <a:xfrm>
            <a:off x="457200" y="2133600"/>
            <a:ext cx="3754438" cy="3887788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9699" name="Rectangle 6"/>
          <p:cNvSpPr>
            <a:spLocks noGrp="1"/>
          </p:cNvSpPr>
          <p:nvPr>
            <p:ph sz="half" idx="2"/>
          </p:nvPr>
        </p:nvSpPr>
        <p:spPr>
          <a:xfrm>
            <a:off x="4716463" y="1557338"/>
            <a:ext cx="4427537" cy="45688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  <a:t>Отсутствие снега, елок, </a:t>
            </a:r>
            <a:b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  <a:t>оленей и прочих </a:t>
            </a:r>
            <a:b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  <a:t>привычных атрибутов</a:t>
            </a:r>
            <a:b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  <a:t>праздника нисколько не</a:t>
            </a:r>
            <a:b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  <a:t>печалит жителей </a:t>
            </a:r>
            <a:b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  <a:t>континента. Дед Мороз </a:t>
            </a:r>
            <a:b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  <a:t>знаменует наступление </a:t>
            </a:r>
            <a:b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  <a:t>Нового года собственным появлением на специальном ярко украшенном серфе на пляжах Сиднея. Причем, соблюдая традиции Старого Света, в его одежде обязательно присутствуют белая борода и красная шапочка с помпончиком на конце.</a:t>
            </a:r>
          </a:p>
          <a:p>
            <a:pPr marL="0" indent="0"/>
            <a:endParaRPr lang="ru-RU" sz="20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9700" name="WordArt 7"/>
          <p:cNvSpPr>
            <a:spLocks noChangeArrowheads="1" noChangeShapeType="1" noTextEdit="1"/>
          </p:cNvSpPr>
          <p:nvPr/>
        </p:nvSpPr>
        <p:spPr bwMode="auto">
          <a:xfrm>
            <a:off x="755650" y="836613"/>
            <a:ext cx="3671888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171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Австралия</a:t>
            </a:r>
          </a:p>
        </p:txBody>
      </p:sp>
      <p:pic>
        <p:nvPicPr>
          <p:cNvPr id="29701" name="Picture 6" descr="santa4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395288" y="2205038"/>
            <a:ext cx="4038600" cy="3505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1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0" y="-242888"/>
            <a:ext cx="9324975" cy="7100888"/>
          </a:xfrm>
        </p:spPr>
      </p:pic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0723" name="WordArt 4"/>
          <p:cNvSpPr>
            <a:spLocks noChangeArrowheads="1" noChangeShapeType="1" noTextEdit="1"/>
          </p:cNvSpPr>
          <p:nvPr/>
        </p:nvSpPr>
        <p:spPr bwMode="auto">
          <a:xfrm>
            <a:off x="1835150" y="476250"/>
            <a:ext cx="3743325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6736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Япония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11813">
            <a:off x="320675" y="1670050"/>
            <a:ext cx="33115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82999">
            <a:off x="6084888" y="692150"/>
            <a:ext cx="2743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4486275"/>
            <a:ext cx="29718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12"/>
          <p:cNvSpPr>
            <a:spLocks noChangeArrowheads="1"/>
          </p:cNvSpPr>
          <p:nvPr/>
        </p:nvSpPr>
        <p:spPr bwMode="auto">
          <a:xfrm>
            <a:off x="5003800" y="2924175"/>
            <a:ext cx="41402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 b="1">
                <a:solidFill>
                  <a:srgbClr val="000099"/>
                </a:solidFill>
              </a:rPr>
              <a:t>Япония подарила миру традицию встречать Новый год в новой одежде, строить ледяные скульптуры и замки. Самая необычная традиция там – покупать</a:t>
            </a:r>
          </a:p>
          <a:p>
            <a:r>
              <a:rPr lang="ru-RU" altLang="ru-RU" sz="1800" b="1">
                <a:solidFill>
                  <a:srgbClr val="000099"/>
                </a:solidFill>
              </a:rPr>
              <a:t> перед Новым годом грабли, которые «помогут нагрести побольше счастья».</a:t>
            </a:r>
            <a:endParaRPr lang="ru-RU" sz="1800" b="1">
              <a:solidFill>
                <a:srgbClr val="000099"/>
              </a:solidFill>
            </a:endParaRPr>
          </a:p>
        </p:txBody>
      </p:sp>
      <p:pic>
        <p:nvPicPr>
          <p:cNvPr id="30728" name="Рисунок 6" descr="209695332fdd2d2c6e87b6119d55ae9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5013325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Рисунок 6" descr="209695332fdd2d2c6e87b6119d55ae9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1628775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Рисунок 6" descr="209695332fdd2d2c6e87b6119d55ae9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3429000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Рисунок 6" descr="209695332fdd2d2c6e87b6119d55ae9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5734050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9" descr="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4" name="Group 52"/>
          <p:cNvGrpSpPr>
            <a:grpSpLocks/>
          </p:cNvGrpSpPr>
          <p:nvPr/>
        </p:nvGrpSpPr>
        <p:grpSpPr bwMode="auto">
          <a:xfrm>
            <a:off x="1835150" y="1773238"/>
            <a:ext cx="5616575" cy="3887787"/>
            <a:chOff x="930" y="890"/>
            <a:chExt cx="3538" cy="2449"/>
          </a:xfrm>
        </p:grpSpPr>
        <p:sp>
          <p:nvSpPr>
            <p:cNvPr id="13318" name="Rectangle 5"/>
            <p:cNvSpPr>
              <a:spLocks noChangeArrowheads="1"/>
            </p:cNvSpPr>
            <p:nvPr/>
          </p:nvSpPr>
          <p:spPr bwMode="auto">
            <a:xfrm>
              <a:off x="930" y="89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1</a:t>
              </a:r>
            </a:p>
          </p:txBody>
        </p:sp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1474" y="89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202" y="89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1746" y="89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2290" y="890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2018" y="89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2562" y="89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Rectangle 12"/>
            <p:cNvSpPr>
              <a:spLocks noChangeArrowheads="1"/>
            </p:cNvSpPr>
            <p:nvPr/>
          </p:nvSpPr>
          <p:spPr bwMode="auto">
            <a:xfrm>
              <a:off x="2835" y="89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6" name="Rectangle 13"/>
            <p:cNvSpPr>
              <a:spLocks noChangeArrowheads="1"/>
            </p:cNvSpPr>
            <p:nvPr/>
          </p:nvSpPr>
          <p:spPr bwMode="auto">
            <a:xfrm>
              <a:off x="2835" y="1162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Rectangle 14"/>
            <p:cNvSpPr>
              <a:spLocks noChangeArrowheads="1"/>
            </p:cNvSpPr>
            <p:nvPr/>
          </p:nvSpPr>
          <p:spPr bwMode="auto">
            <a:xfrm>
              <a:off x="2562" y="1162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Rectangle 15"/>
            <p:cNvSpPr>
              <a:spLocks noChangeArrowheads="1"/>
            </p:cNvSpPr>
            <p:nvPr/>
          </p:nvSpPr>
          <p:spPr bwMode="auto">
            <a:xfrm>
              <a:off x="3107" y="1162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9" name="Rectangle 16"/>
            <p:cNvSpPr>
              <a:spLocks noChangeArrowheads="1"/>
            </p:cNvSpPr>
            <p:nvPr/>
          </p:nvSpPr>
          <p:spPr bwMode="auto">
            <a:xfrm>
              <a:off x="2290" y="1162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Rectangle 17"/>
            <p:cNvSpPr>
              <a:spLocks noChangeArrowheads="1"/>
            </p:cNvSpPr>
            <p:nvPr/>
          </p:nvSpPr>
          <p:spPr bwMode="auto">
            <a:xfrm>
              <a:off x="3107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1" name="Rectangle 18"/>
            <p:cNvSpPr>
              <a:spLocks noChangeArrowheads="1"/>
            </p:cNvSpPr>
            <p:nvPr/>
          </p:nvSpPr>
          <p:spPr bwMode="auto">
            <a:xfrm>
              <a:off x="2018" y="1162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3</a:t>
              </a:r>
            </a:p>
          </p:txBody>
        </p:sp>
        <p:sp>
          <p:nvSpPr>
            <p:cNvPr id="13332" name="Rectangle 19"/>
            <p:cNvSpPr>
              <a:spLocks noChangeArrowheads="1"/>
            </p:cNvSpPr>
            <p:nvPr/>
          </p:nvSpPr>
          <p:spPr bwMode="auto">
            <a:xfrm>
              <a:off x="3379" y="1162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2835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2562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2290" y="1979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4</a:t>
              </a:r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2290" y="1706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3379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3107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2835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2562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2290" y="1434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3</a:t>
              </a: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3379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4195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3651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3923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3107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2835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2562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2290" y="2251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5</a:t>
              </a: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1202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1474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1746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018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2290" y="2795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2562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2290" y="2523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2018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6</a:t>
              </a: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930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7</a:t>
              </a: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1746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8</a:t>
              </a: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2018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2835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2562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2290" y="3067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1315" name="Рисунок 4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36838"/>
            <a:ext cx="14795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437063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2420938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1" descr="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8" name="Group 54"/>
          <p:cNvGrpSpPr>
            <a:grpSpLocks/>
          </p:cNvGrpSpPr>
          <p:nvPr/>
        </p:nvGrpSpPr>
        <p:grpSpPr bwMode="auto">
          <a:xfrm>
            <a:off x="1835150" y="1989138"/>
            <a:ext cx="6048375" cy="3887787"/>
            <a:chOff x="930" y="845"/>
            <a:chExt cx="3810" cy="2449"/>
          </a:xfrm>
        </p:grpSpPr>
        <p:sp>
          <p:nvSpPr>
            <p:cNvPr id="14342" name="Rectangle 13"/>
            <p:cNvSpPr>
              <a:spLocks noChangeArrowheads="1"/>
            </p:cNvSpPr>
            <p:nvPr/>
          </p:nvSpPr>
          <p:spPr bwMode="auto">
            <a:xfrm>
              <a:off x="3107" y="111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3" name="Rectangle 14"/>
            <p:cNvSpPr>
              <a:spLocks noChangeArrowheads="1"/>
            </p:cNvSpPr>
            <p:nvPr/>
          </p:nvSpPr>
          <p:spPr bwMode="auto">
            <a:xfrm>
              <a:off x="2834" y="111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4" name="Rectangle 15"/>
            <p:cNvSpPr>
              <a:spLocks noChangeArrowheads="1"/>
            </p:cNvSpPr>
            <p:nvPr/>
          </p:nvSpPr>
          <p:spPr bwMode="auto">
            <a:xfrm>
              <a:off x="3379" y="111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5" name="Rectangle 16"/>
            <p:cNvSpPr>
              <a:spLocks noChangeArrowheads="1"/>
            </p:cNvSpPr>
            <p:nvPr/>
          </p:nvSpPr>
          <p:spPr bwMode="auto">
            <a:xfrm>
              <a:off x="2562" y="1117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Rectangle 17"/>
            <p:cNvSpPr>
              <a:spLocks noChangeArrowheads="1"/>
            </p:cNvSpPr>
            <p:nvPr/>
          </p:nvSpPr>
          <p:spPr bwMode="auto">
            <a:xfrm>
              <a:off x="3379" y="19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7" name="Rectangle 18"/>
            <p:cNvSpPr>
              <a:spLocks noChangeArrowheads="1"/>
            </p:cNvSpPr>
            <p:nvPr/>
          </p:nvSpPr>
          <p:spPr bwMode="auto">
            <a:xfrm>
              <a:off x="2290" y="111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2</a:t>
              </a:r>
            </a:p>
          </p:txBody>
        </p:sp>
        <p:sp>
          <p:nvSpPr>
            <p:cNvPr id="14348" name="Rectangle 19"/>
            <p:cNvSpPr>
              <a:spLocks noChangeArrowheads="1"/>
            </p:cNvSpPr>
            <p:nvPr/>
          </p:nvSpPr>
          <p:spPr bwMode="auto">
            <a:xfrm>
              <a:off x="3651" y="111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9" name="Rectangle 20"/>
            <p:cNvSpPr>
              <a:spLocks noChangeArrowheads="1"/>
            </p:cNvSpPr>
            <p:nvPr/>
          </p:nvSpPr>
          <p:spPr bwMode="auto">
            <a:xfrm>
              <a:off x="3107" y="19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0" name="Rectangle 21"/>
            <p:cNvSpPr>
              <a:spLocks noChangeArrowheads="1"/>
            </p:cNvSpPr>
            <p:nvPr/>
          </p:nvSpPr>
          <p:spPr bwMode="auto">
            <a:xfrm>
              <a:off x="2834" y="19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1" name="Rectangle 22"/>
            <p:cNvSpPr>
              <a:spLocks noChangeArrowheads="1"/>
            </p:cNvSpPr>
            <p:nvPr/>
          </p:nvSpPr>
          <p:spPr bwMode="auto">
            <a:xfrm>
              <a:off x="2562" y="1934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4</a:t>
              </a:r>
            </a:p>
          </p:txBody>
        </p:sp>
        <p:sp>
          <p:nvSpPr>
            <p:cNvPr id="14352" name="Rectangle 23"/>
            <p:cNvSpPr>
              <a:spLocks noChangeArrowheads="1"/>
            </p:cNvSpPr>
            <p:nvPr/>
          </p:nvSpPr>
          <p:spPr bwMode="auto">
            <a:xfrm>
              <a:off x="2562" y="1661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3" name="Rectangle 24"/>
            <p:cNvSpPr>
              <a:spLocks noChangeArrowheads="1"/>
            </p:cNvSpPr>
            <p:nvPr/>
          </p:nvSpPr>
          <p:spPr bwMode="auto">
            <a:xfrm>
              <a:off x="3651" y="138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4" name="Rectangle 25"/>
            <p:cNvSpPr>
              <a:spLocks noChangeArrowheads="1"/>
            </p:cNvSpPr>
            <p:nvPr/>
          </p:nvSpPr>
          <p:spPr bwMode="auto">
            <a:xfrm>
              <a:off x="3379" y="138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5" name="Rectangle 26"/>
            <p:cNvSpPr>
              <a:spLocks noChangeArrowheads="1"/>
            </p:cNvSpPr>
            <p:nvPr/>
          </p:nvSpPr>
          <p:spPr bwMode="auto">
            <a:xfrm>
              <a:off x="3107" y="138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6" name="Rectangle 27"/>
            <p:cNvSpPr>
              <a:spLocks noChangeArrowheads="1"/>
            </p:cNvSpPr>
            <p:nvPr/>
          </p:nvSpPr>
          <p:spPr bwMode="auto">
            <a:xfrm>
              <a:off x="2834" y="138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7" name="Rectangle 28"/>
            <p:cNvSpPr>
              <a:spLocks noChangeArrowheads="1"/>
            </p:cNvSpPr>
            <p:nvPr/>
          </p:nvSpPr>
          <p:spPr bwMode="auto">
            <a:xfrm>
              <a:off x="2562" y="1389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3</a:t>
              </a:r>
            </a:p>
          </p:txBody>
        </p:sp>
        <p:sp>
          <p:nvSpPr>
            <p:cNvPr id="14358" name="Rectangle 29"/>
            <p:cNvSpPr>
              <a:spLocks noChangeArrowheads="1"/>
            </p:cNvSpPr>
            <p:nvPr/>
          </p:nvSpPr>
          <p:spPr bwMode="auto">
            <a:xfrm>
              <a:off x="3651" y="19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Rectangle 30"/>
            <p:cNvSpPr>
              <a:spLocks noChangeArrowheads="1"/>
            </p:cNvSpPr>
            <p:nvPr/>
          </p:nvSpPr>
          <p:spPr bwMode="auto">
            <a:xfrm>
              <a:off x="4467" y="19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0" name="Rectangle 31"/>
            <p:cNvSpPr>
              <a:spLocks noChangeArrowheads="1"/>
            </p:cNvSpPr>
            <p:nvPr/>
          </p:nvSpPr>
          <p:spPr bwMode="auto">
            <a:xfrm>
              <a:off x="3923" y="19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1" name="Rectangle 32"/>
            <p:cNvSpPr>
              <a:spLocks noChangeArrowheads="1"/>
            </p:cNvSpPr>
            <p:nvPr/>
          </p:nvSpPr>
          <p:spPr bwMode="auto">
            <a:xfrm>
              <a:off x="4195" y="19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2" name="Rectangle 33"/>
            <p:cNvSpPr>
              <a:spLocks noChangeArrowheads="1"/>
            </p:cNvSpPr>
            <p:nvPr/>
          </p:nvSpPr>
          <p:spPr bwMode="auto">
            <a:xfrm>
              <a:off x="3379" y="2206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3" name="Rectangle 34"/>
            <p:cNvSpPr>
              <a:spLocks noChangeArrowheads="1"/>
            </p:cNvSpPr>
            <p:nvPr/>
          </p:nvSpPr>
          <p:spPr bwMode="auto">
            <a:xfrm>
              <a:off x="3107" y="2206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4" name="Rectangle 35"/>
            <p:cNvSpPr>
              <a:spLocks noChangeArrowheads="1"/>
            </p:cNvSpPr>
            <p:nvPr/>
          </p:nvSpPr>
          <p:spPr bwMode="auto">
            <a:xfrm>
              <a:off x="2834" y="2206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5" name="Rectangle 36"/>
            <p:cNvSpPr>
              <a:spLocks noChangeArrowheads="1"/>
            </p:cNvSpPr>
            <p:nvPr/>
          </p:nvSpPr>
          <p:spPr bwMode="auto">
            <a:xfrm>
              <a:off x="2562" y="2206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5</a:t>
              </a:r>
            </a:p>
          </p:txBody>
        </p:sp>
        <p:sp>
          <p:nvSpPr>
            <p:cNvPr id="14366" name="Rectangle 37"/>
            <p:cNvSpPr>
              <a:spLocks noChangeArrowheads="1"/>
            </p:cNvSpPr>
            <p:nvPr/>
          </p:nvSpPr>
          <p:spPr bwMode="auto">
            <a:xfrm>
              <a:off x="1474" y="275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7" name="Rectangle 38"/>
            <p:cNvSpPr>
              <a:spLocks noChangeArrowheads="1"/>
            </p:cNvSpPr>
            <p:nvPr/>
          </p:nvSpPr>
          <p:spPr bwMode="auto">
            <a:xfrm>
              <a:off x="1746" y="275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8" name="Rectangle 39"/>
            <p:cNvSpPr>
              <a:spLocks noChangeArrowheads="1"/>
            </p:cNvSpPr>
            <p:nvPr/>
          </p:nvSpPr>
          <p:spPr bwMode="auto">
            <a:xfrm>
              <a:off x="2018" y="275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9" name="Rectangle 40"/>
            <p:cNvSpPr>
              <a:spLocks noChangeArrowheads="1"/>
            </p:cNvSpPr>
            <p:nvPr/>
          </p:nvSpPr>
          <p:spPr bwMode="auto">
            <a:xfrm>
              <a:off x="2290" y="275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0" name="Rectangle 41"/>
            <p:cNvSpPr>
              <a:spLocks noChangeArrowheads="1"/>
            </p:cNvSpPr>
            <p:nvPr/>
          </p:nvSpPr>
          <p:spPr bwMode="auto">
            <a:xfrm>
              <a:off x="2562" y="2750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1" name="Rectangle 42"/>
            <p:cNvSpPr>
              <a:spLocks noChangeArrowheads="1"/>
            </p:cNvSpPr>
            <p:nvPr/>
          </p:nvSpPr>
          <p:spPr bwMode="auto">
            <a:xfrm>
              <a:off x="2834" y="2478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2" name="Rectangle 43"/>
            <p:cNvSpPr>
              <a:spLocks noChangeArrowheads="1"/>
            </p:cNvSpPr>
            <p:nvPr/>
          </p:nvSpPr>
          <p:spPr bwMode="auto">
            <a:xfrm>
              <a:off x="2562" y="2478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3" name="Rectangle 44"/>
            <p:cNvSpPr>
              <a:spLocks noChangeArrowheads="1"/>
            </p:cNvSpPr>
            <p:nvPr/>
          </p:nvSpPr>
          <p:spPr bwMode="auto">
            <a:xfrm>
              <a:off x="2290" y="2478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6</a:t>
              </a:r>
            </a:p>
          </p:txBody>
        </p:sp>
        <p:sp>
          <p:nvSpPr>
            <p:cNvPr id="14374" name="Rectangle 45"/>
            <p:cNvSpPr>
              <a:spLocks noChangeArrowheads="1"/>
            </p:cNvSpPr>
            <p:nvPr/>
          </p:nvSpPr>
          <p:spPr bwMode="auto">
            <a:xfrm>
              <a:off x="1202" y="275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7</a:t>
              </a:r>
            </a:p>
          </p:txBody>
        </p:sp>
        <p:sp>
          <p:nvSpPr>
            <p:cNvPr id="14375" name="Rectangle 46"/>
            <p:cNvSpPr>
              <a:spLocks noChangeArrowheads="1"/>
            </p:cNvSpPr>
            <p:nvPr/>
          </p:nvSpPr>
          <p:spPr bwMode="auto">
            <a:xfrm>
              <a:off x="2018" y="3022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8</a:t>
              </a:r>
            </a:p>
          </p:txBody>
        </p:sp>
        <p:sp>
          <p:nvSpPr>
            <p:cNvPr id="14376" name="Rectangle 47"/>
            <p:cNvSpPr>
              <a:spLocks noChangeArrowheads="1"/>
            </p:cNvSpPr>
            <p:nvPr/>
          </p:nvSpPr>
          <p:spPr bwMode="auto">
            <a:xfrm>
              <a:off x="2290" y="3022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7" name="Rectangle 48"/>
            <p:cNvSpPr>
              <a:spLocks noChangeArrowheads="1"/>
            </p:cNvSpPr>
            <p:nvPr/>
          </p:nvSpPr>
          <p:spPr bwMode="auto">
            <a:xfrm>
              <a:off x="3107" y="3022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8" name="Rectangle 49"/>
            <p:cNvSpPr>
              <a:spLocks noChangeArrowheads="1"/>
            </p:cNvSpPr>
            <p:nvPr/>
          </p:nvSpPr>
          <p:spPr bwMode="auto">
            <a:xfrm>
              <a:off x="2834" y="3022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9" name="Rectangle 50"/>
            <p:cNvSpPr>
              <a:spLocks noChangeArrowheads="1"/>
            </p:cNvSpPr>
            <p:nvPr/>
          </p:nvSpPr>
          <p:spPr bwMode="auto">
            <a:xfrm>
              <a:off x="2562" y="3022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380" name="Group 53"/>
            <p:cNvGrpSpPr>
              <a:grpSpLocks/>
            </p:cNvGrpSpPr>
            <p:nvPr/>
          </p:nvGrpSpPr>
          <p:grpSpPr bwMode="auto">
            <a:xfrm>
              <a:off x="930" y="845"/>
              <a:ext cx="2450" cy="272"/>
              <a:chOff x="930" y="845"/>
              <a:chExt cx="2450" cy="272"/>
            </a:xfrm>
          </p:grpSpPr>
          <p:sp>
            <p:nvSpPr>
              <p:cNvPr id="14381" name="Rectangle 5"/>
              <p:cNvSpPr>
                <a:spLocks noChangeArrowheads="1"/>
              </p:cNvSpPr>
              <p:nvPr/>
            </p:nvSpPr>
            <p:spPr bwMode="auto">
              <a:xfrm>
                <a:off x="1202" y="845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И</a:t>
                </a:r>
              </a:p>
            </p:txBody>
          </p:sp>
          <p:sp>
            <p:nvSpPr>
              <p:cNvPr id="14382" name="Rectangle 6"/>
              <p:cNvSpPr>
                <a:spLocks noChangeArrowheads="1"/>
              </p:cNvSpPr>
              <p:nvPr/>
            </p:nvSpPr>
            <p:spPr bwMode="auto">
              <a:xfrm>
                <a:off x="1746" y="845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  <a:latin typeface="Arial" charset="0"/>
                  </a:rPr>
                  <a:t>Л</a:t>
                </a:r>
              </a:p>
            </p:txBody>
          </p:sp>
          <p:sp>
            <p:nvSpPr>
              <p:cNvPr id="14383" name="Rectangle 7"/>
              <p:cNvSpPr>
                <a:spLocks noChangeArrowheads="1"/>
              </p:cNvSpPr>
              <p:nvPr/>
            </p:nvSpPr>
            <p:spPr bwMode="auto">
              <a:xfrm>
                <a:off x="1474" y="845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  <a:latin typeface="Arial" charset="0"/>
                  </a:rPr>
                  <a:t>Н</a:t>
                </a:r>
              </a:p>
            </p:txBody>
          </p:sp>
          <p:sp>
            <p:nvSpPr>
              <p:cNvPr id="14384" name="Rectangle 8"/>
              <p:cNvSpPr>
                <a:spLocks noChangeArrowheads="1"/>
              </p:cNvSpPr>
              <p:nvPr/>
            </p:nvSpPr>
            <p:spPr bwMode="auto">
              <a:xfrm>
                <a:off x="2018" y="845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  <a:latin typeface="Arial" charset="0"/>
                  </a:rPr>
                  <a:t>Я</a:t>
                </a:r>
              </a:p>
            </p:txBody>
          </p:sp>
          <p:sp>
            <p:nvSpPr>
              <p:cNvPr id="14385" name="Rectangle 9"/>
              <p:cNvSpPr>
                <a:spLocks noChangeArrowheads="1"/>
              </p:cNvSpPr>
              <p:nvPr/>
            </p:nvSpPr>
            <p:spPr bwMode="auto">
              <a:xfrm>
                <a:off x="2562" y="845"/>
                <a:ext cx="273" cy="27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800" b="1">
                    <a:solidFill>
                      <a:srgbClr val="C00000"/>
                    </a:solidFill>
                    <a:latin typeface="Arial" charset="0"/>
                  </a:rPr>
                  <a:t>Д</a:t>
                </a:r>
              </a:p>
            </p:txBody>
          </p:sp>
          <p:sp>
            <p:nvSpPr>
              <p:cNvPr id="14386" name="Rectangle 10"/>
              <p:cNvSpPr>
                <a:spLocks noChangeArrowheads="1"/>
              </p:cNvSpPr>
              <p:nvPr/>
            </p:nvSpPr>
            <p:spPr bwMode="auto">
              <a:xfrm>
                <a:off x="2290" y="845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  <a:latin typeface="Arial" charset="0"/>
                  </a:rPr>
                  <a:t>Н</a:t>
                </a:r>
              </a:p>
            </p:txBody>
          </p:sp>
          <p:sp>
            <p:nvSpPr>
              <p:cNvPr id="14387" name="Rectangle 11"/>
              <p:cNvSpPr>
                <a:spLocks noChangeArrowheads="1"/>
              </p:cNvSpPr>
              <p:nvPr/>
            </p:nvSpPr>
            <p:spPr bwMode="auto">
              <a:xfrm>
                <a:off x="2834" y="845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  <a:latin typeface="Arial" charset="0"/>
                  </a:rPr>
                  <a:t>И</a:t>
                </a:r>
              </a:p>
            </p:txBody>
          </p:sp>
          <p:sp>
            <p:nvSpPr>
              <p:cNvPr id="14388" name="Rectangle 12"/>
              <p:cNvSpPr>
                <a:spLocks noChangeArrowheads="1"/>
              </p:cNvSpPr>
              <p:nvPr/>
            </p:nvSpPr>
            <p:spPr bwMode="auto">
              <a:xfrm>
                <a:off x="3107" y="845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  <a:latin typeface="Arial" charset="0"/>
                  </a:rPr>
                  <a:t>Я</a:t>
                </a:r>
              </a:p>
            </p:txBody>
          </p:sp>
          <p:sp>
            <p:nvSpPr>
              <p:cNvPr id="14389" name="Rectangle 52"/>
              <p:cNvSpPr>
                <a:spLocks noChangeArrowheads="1"/>
              </p:cNvSpPr>
              <p:nvPr/>
            </p:nvSpPr>
            <p:spPr bwMode="auto">
              <a:xfrm>
                <a:off x="930" y="845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Ф</a:t>
                </a:r>
              </a:p>
            </p:txBody>
          </p:sp>
        </p:grpSp>
      </p:grpSp>
      <p:pic>
        <p:nvPicPr>
          <p:cNvPr id="14339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2420938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652963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2" name="Рисунок 4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924175"/>
            <a:ext cx="14795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1" descr="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2" name="Group 57"/>
          <p:cNvGrpSpPr>
            <a:grpSpLocks/>
          </p:cNvGrpSpPr>
          <p:nvPr/>
        </p:nvGrpSpPr>
        <p:grpSpPr bwMode="auto">
          <a:xfrm>
            <a:off x="1547813" y="2060575"/>
            <a:ext cx="6121400" cy="3887788"/>
            <a:chOff x="612" y="890"/>
            <a:chExt cx="3856" cy="2449"/>
          </a:xfrm>
        </p:grpSpPr>
        <p:sp>
          <p:nvSpPr>
            <p:cNvPr id="15366" name="Rectangle 17"/>
            <p:cNvSpPr>
              <a:spLocks noChangeArrowheads="1"/>
            </p:cNvSpPr>
            <p:nvPr/>
          </p:nvSpPr>
          <p:spPr bwMode="auto">
            <a:xfrm>
              <a:off x="3107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367" name="Group 52"/>
            <p:cNvGrpSpPr>
              <a:grpSpLocks/>
            </p:cNvGrpSpPr>
            <p:nvPr/>
          </p:nvGrpSpPr>
          <p:grpSpPr bwMode="auto">
            <a:xfrm>
              <a:off x="2018" y="1162"/>
              <a:ext cx="1634" cy="272"/>
              <a:chOff x="2018" y="1162"/>
              <a:chExt cx="1634" cy="272"/>
            </a:xfrm>
          </p:grpSpPr>
          <p:sp>
            <p:nvSpPr>
              <p:cNvPr id="15408" name="Rectangle 13"/>
              <p:cNvSpPr>
                <a:spLocks noChangeArrowheads="1"/>
              </p:cNvSpPr>
              <p:nvPr/>
            </p:nvSpPr>
            <p:spPr bwMode="auto">
              <a:xfrm>
                <a:off x="2835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А</a:t>
                </a:r>
              </a:p>
            </p:txBody>
          </p:sp>
          <p:sp>
            <p:nvSpPr>
              <p:cNvPr id="15409" name="Rectangle 14"/>
              <p:cNvSpPr>
                <a:spLocks noChangeArrowheads="1"/>
              </p:cNvSpPr>
              <p:nvPr/>
            </p:nvSpPr>
            <p:spPr bwMode="auto">
              <a:xfrm>
                <a:off x="2562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Ф</a:t>
                </a:r>
              </a:p>
            </p:txBody>
          </p:sp>
          <p:sp>
            <p:nvSpPr>
              <p:cNvPr id="15410" name="Rectangle 15"/>
              <p:cNvSpPr>
                <a:spLocks noChangeArrowheads="1"/>
              </p:cNvSpPr>
              <p:nvPr/>
            </p:nvSpPr>
            <p:spPr bwMode="auto">
              <a:xfrm>
                <a:off x="3107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Н</a:t>
                </a:r>
              </a:p>
            </p:txBody>
          </p:sp>
          <p:sp>
            <p:nvSpPr>
              <p:cNvPr id="15411" name="Rectangle 16"/>
              <p:cNvSpPr>
                <a:spLocks noChangeArrowheads="1"/>
              </p:cNvSpPr>
              <p:nvPr/>
            </p:nvSpPr>
            <p:spPr bwMode="auto">
              <a:xfrm>
                <a:off x="2290" y="1162"/>
                <a:ext cx="273" cy="27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Е</a:t>
                </a:r>
              </a:p>
            </p:txBody>
          </p:sp>
          <p:sp>
            <p:nvSpPr>
              <p:cNvPr id="15412" name="Rectangle 18"/>
              <p:cNvSpPr>
                <a:spLocks noChangeArrowheads="1"/>
              </p:cNvSpPr>
              <p:nvPr/>
            </p:nvSpPr>
            <p:spPr bwMode="auto">
              <a:xfrm>
                <a:off x="2018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Б</a:t>
                </a:r>
              </a:p>
            </p:txBody>
          </p:sp>
          <p:sp>
            <p:nvSpPr>
              <p:cNvPr id="15413" name="Rectangle 19"/>
              <p:cNvSpPr>
                <a:spLocks noChangeArrowheads="1"/>
              </p:cNvSpPr>
              <p:nvPr/>
            </p:nvSpPr>
            <p:spPr bwMode="auto">
              <a:xfrm>
                <a:off x="3379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А</a:t>
                </a:r>
              </a:p>
            </p:txBody>
          </p:sp>
        </p:grpSp>
        <p:sp>
          <p:nvSpPr>
            <p:cNvPr id="15368" name="Rectangle 20"/>
            <p:cNvSpPr>
              <a:spLocks noChangeArrowheads="1"/>
            </p:cNvSpPr>
            <p:nvPr/>
          </p:nvSpPr>
          <p:spPr bwMode="auto">
            <a:xfrm>
              <a:off x="2835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9" name="Rectangle 21"/>
            <p:cNvSpPr>
              <a:spLocks noChangeArrowheads="1"/>
            </p:cNvSpPr>
            <p:nvPr/>
          </p:nvSpPr>
          <p:spPr bwMode="auto">
            <a:xfrm>
              <a:off x="2562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Rectangle 22"/>
            <p:cNvSpPr>
              <a:spLocks noChangeArrowheads="1"/>
            </p:cNvSpPr>
            <p:nvPr/>
          </p:nvSpPr>
          <p:spPr bwMode="auto">
            <a:xfrm>
              <a:off x="2290" y="1979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4</a:t>
              </a:r>
            </a:p>
          </p:txBody>
        </p:sp>
        <p:sp>
          <p:nvSpPr>
            <p:cNvPr id="15371" name="Rectangle 23"/>
            <p:cNvSpPr>
              <a:spLocks noChangeArrowheads="1"/>
            </p:cNvSpPr>
            <p:nvPr/>
          </p:nvSpPr>
          <p:spPr bwMode="auto">
            <a:xfrm>
              <a:off x="2290" y="1706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Rectangle 24"/>
            <p:cNvSpPr>
              <a:spLocks noChangeArrowheads="1"/>
            </p:cNvSpPr>
            <p:nvPr/>
          </p:nvSpPr>
          <p:spPr bwMode="auto">
            <a:xfrm>
              <a:off x="3379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3" name="Rectangle 25"/>
            <p:cNvSpPr>
              <a:spLocks noChangeArrowheads="1"/>
            </p:cNvSpPr>
            <p:nvPr/>
          </p:nvSpPr>
          <p:spPr bwMode="auto">
            <a:xfrm>
              <a:off x="3107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Rectangle 26"/>
            <p:cNvSpPr>
              <a:spLocks noChangeArrowheads="1"/>
            </p:cNvSpPr>
            <p:nvPr/>
          </p:nvSpPr>
          <p:spPr bwMode="auto">
            <a:xfrm>
              <a:off x="2835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Rectangle 27"/>
            <p:cNvSpPr>
              <a:spLocks noChangeArrowheads="1"/>
            </p:cNvSpPr>
            <p:nvPr/>
          </p:nvSpPr>
          <p:spPr bwMode="auto">
            <a:xfrm>
              <a:off x="2562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Rectangle 28"/>
            <p:cNvSpPr>
              <a:spLocks noChangeArrowheads="1"/>
            </p:cNvSpPr>
            <p:nvPr/>
          </p:nvSpPr>
          <p:spPr bwMode="auto">
            <a:xfrm>
              <a:off x="2290" y="1434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3</a:t>
              </a:r>
            </a:p>
          </p:txBody>
        </p:sp>
        <p:sp>
          <p:nvSpPr>
            <p:cNvPr id="15377" name="Rectangle 29"/>
            <p:cNvSpPr>
              <a:spLocks noChangeArrowheads="1"/>
            </p:cNvSpPr>
            <p:nvPr/>
          </p:nvSpPr>
          <p:spPr bwMode="auto">
            <a:xfrm>
              <a:off x="3379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8" name="Rectangle 30"/>
            <p:cNvSpPr>
              <a:spLocks noChangeArrowheads="1"/>
            </p:cNvSpPr>
            <p:nvPr/>
          </p:nvSpPr>
          <p:spPr bwMode="auto">
            <a:xfrm>
              <a:off x="4195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9" name="Rectangle 31"/>
            <p:cNvSpPr>
              <a:spLocks noChangeArrowheads="1"/>
            </p:cNvSpPr>
            <p:nvPr/>
          </p:nvSpPr>
          <p:spPr bwMode="auto">
            <a:xfrm>
              <a:off x="3651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0" name="Rectangle 32"/>
            <p:cNvSpPr>
              <a:spLocks noChangeArrowheads="1"/>
            </p:cNvSpPr>
            <p:nvPr/>
          </p:nvSpPr>
          <p:spPr bwMode="auto">
            <a:xfrm>
              <a:off x="3923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1" name="Rectangle 33"/>
            <p:cNvSpPr>
              <a:spLocks noChangeArrowheads="1"/>
            </p:cNvSpPr>
            <p:nvPr/>
          </p:nvSpPr>
          <p:spPr bwMode="auto">
            <a:xfrm>
              <a:off x="3107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2" name="Rectangle 34"/>
            <p:cNvSpPr>
              <a:spLocks noChangeArrowheads="1"/>
            </p:cNvSpPr>
            <p:nvPr/>
          </p:nvSpPr>
          <p:spPr bwMode="auto">
            <a:xfrm>
              <a:off x="2835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3" name="Rectangle 35"/>
            <p:cNvSpPr>
              <a:spLocks noChangeArrowheads="1"/>
            </p:cNvSpPr>
            <p:nvPr/>
          </p:nvSpPr>
          <p:spPr bwMode="auto">
            <a:xfrm>
              <a:off x="2562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4" name="Rectangle 36"/>
            <p:cNvSpPr>
              <a:spLocks noChangeArrowheads="1"/>
            </p:cNvSpPr>
            <p:nvPr/>
          </p:nvSpPr>
          <p:spPr bwMode="auto">
            <a:xfrm>
              <a:off x="2290" y="2251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5</a:t>
              </a:r>
            </a:p>
          </p:txBody>
        </p:sp>
        <p:sp>
          <p:nvSpPr>
            <p:cNvPr id="15385" name="Rectangle 37"/>
            <p:cNvSpPr>
              <a:spLocks noChangeArrowheads="1"/>
            </p:cNvSpPr>
            <p:nvPr/>
          </p:nvSpPr>
          <p:spPr bwMode="auto">
            <a:xfrm>
              <a:off x="1202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6" name="Rectangle 38"/>
            <p:cNvSpPr>
              <a:spLocks noChangeArrowheads="1"/>
            </p:cNvSpPr>
            <p:nvPr/>
          </p:nvSpPr>
          <p:spPr bwMode="auto">
            <a:xfrm>
              <a:off x="1474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7" name="Rectangle 39"/>
            <p:cNvSpPr>
              <a:spLocks noChangeArrowheads="1"/>
            </p:cNvSpPr>
            <p:nvPr/>
          </p:nvSpPr>
          <p:spPr bwMode="auto">
            <a:xfrm>
              <a:off x="1746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8" name="Rectangle 40"/>
            <p:cNvSpPr>
              <a:spLocks noChangeArrowheads="1"/>
            </p:cNvSpPr>
            <p:nvPr/>
          </p:nvSpPr>
          <p:spPr bwMode="auto">
            <a:xfrm>
              <a:off x="2018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9" name="Rectangle 41"/>
            <p:cNvSpPr>
              <a:spLocks noChangeArrowheads="1"/>
            </p:cNvSpPr>
            <p:nvPr/>
          </p:nvSpPr>
          <p:spPr bwMode="auto">
            <a:xfrm>
              <a:off x="2290" y="2795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0" name="Rectangle 42"/>
            <p:cNvSpPr>
              <a:spLocks noChangeArrowheads="1"/>
            </p:cNvSpPr>
            <p:nvPr/>
          </p:nvSpPr>
          <p:spPr bwMode="auto">
            <a:xfrm>
              <a:off x="2562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1" name="Rectangle 43"/>
            <p:cNvSpPr>
              <a:spLocks noChangeArrowheads="1"/>
            </p:cNvSpPr>
            <p:nvPr/>
          </p:nvSpPr>
          <p:spPr bwMode="auto">
            <a:xfrm>
              <a:off x="2290" y="2523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2" name="Rectangle 44"/>
            <p:cNvSpPr>
              <a:spLocks noChangeArrowheads="1"/>
            </p:cNvSpPr>
            <p:nvPr/>
          </p:nvSpPr>
          <p:spPr bwMode="auto">
            <a:xfrm>
              <a:off x="2018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6</a:t>
              </a:r>
            </a:p>
          </p:txBody>
        </p:sp>
        <p:sp>
          <p:nvSpPr>
            <p:cNvPr id="15393" name="Rectangle 45"/>
            <p:cNvSpPr>
              <a:spLocks noChangeArrowheads="1"/>
            </p:cNvSpPr>
            <p:nvPr/>
          </p:nvSpPr>
          <p:spPr bwMode="auto">
            <a:xfrm>
              <a:off x="930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7</a:t>
              </a:r>
            </a:p>
          </p:txBody>
        </p:sp>
        <p:sp>
          <p:nvSpPr>
            <p:cNvPr id="15394" name="Rectangle 46"/>
            <p:cNvSpPr>
              <a:spLocks noChangeArrowheads="1"/>
            </p:cNvSpPr>
            <p:nvPr/>
          </p:nvSpPr>
          <p:spPr bwMode="auto">
            <a:xfrm>
              <a:off x="1746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8</a:t>
              </a:r>
            </a:p>
          </p:txBody>
        </p:sp>
        <p:sp>
          <p:nvSpPr>
            <p:cNvPr id="15395" name="Rectangle 47"/>
            <p:cNvSpPr>
              <a:spLocks noChangeArrowheads="1"/>
            </p:cNvSpPr>
            <p:nvPr/>
          </p:nvSpPr>
          <p:spPr bwMode="auto">
            <a:xfrm>
              <a:off x="2018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6" name="Rectangle 48"/>
            <p:cNvSpPr>
              <a:spLocks noChangeArrowheads="1"/>
            </p:cNvSpPr>
            <p:nvPr/>
          </p:nvSpPr>
          <p:spPr bwMode="auto">
            <a:xfrm>
              <a:off x="2835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7" name="Rectangle 49"/>
            <p:cNvSpPr>
              <a:spLocks noChangeArrowheads="1"/>
            </p:cNvSpPr>
            <p:nvPr/>
          </p:nvSpPr>
          <p:spPr bwMode="auto">
            <a:xfrm>
              <a:off x="2562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8" name="Rectangle 50"/>
            <p:cNvSpPr>
              <a:spLocks noChangeArrowheads="1"/>
            </p:cNvSpPr>
            <p:nvPr/>
          </p:nvSpPr>
          <p:spPr bwMode="auto">
            <a:xfrm>
              <a:off x="2290" y="3067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9" name="Rectangle 5"/>
            <p:cNvSpPr>
              <a:spLocks noChangeArrowheads="1"/>
            </p:cNvSpPr>
            <p:nvPr/>
          </p:nvSpPr>
          <p:spPr bwMode="auto">
            <a:xfrm>
              <a:off x="612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Ф</a:t>
              </a:r>
            </a:p>
          </p:txBody>
        </p:sp>
        <p:sp>
          <p:nvSpPr>
            <p:cNvPr id="15400" name="Rectangle 6"/>
            <p:cNvSpPr>
              <a:spLocks noChangeArrowheads="1"/>
            </p:cNvSpPr>
            <p:nvPr/>
          </p:nvSpPr>
          <p:spPr bwMode="auto">
            <a:xfrm>
              <a:off x="1176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15401" name="Rectangle 7"/>
            <p:cNvSpPr>
              <a:spLocks noChangeArrowheads="1"/>
            </p:cNvSpPr>
            <p:nvPr/>
          </p:nvSpPr>
          <p:spPr bwMode="auto">
            <a:xfrm>
              <a:off x="894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5402" name="Rectangle 8"/>
            <p:cNvSpPr>
              <a:spLocks noChangeArrowheads="1"/>
            </p:cNvSpPr>
            <p:nvPr/>
          </p:nvSpPr>
          <p:spPr bwMode="auto">
            <a:xfrm>
              <a:off x="1458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15403" name="Rectangle 9"/>
            <p:cNvSpPr>
              <a:spLocks noChangeArrowheads="1"/>
            </p:cNvSpPr>
            <p:nvPr/>
          </p:nvSpPr>
          <p:spPr bwMode="auto">
            <a:xfrm>
              <a:off x="2245" y="890"/>
              <a:ext cx="36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Д</a:t>
              </a:r>
            </a:p>
          </p:txBody>
        </p:sp>
        <p:sp>
          <p:nvSpPr>
            <p:cNvPr id="15404" name="Rectangle 10"/>
            <p:cNvSpPr>
              <a:spLocks noChangeArrowheads="1"/>
            </p:cNvSpPr>
            <p:nvPr/>
          </p:nvSpPr>
          <p:spPr bwMode="auto">
            <a:xfrm>
              <a:off x="1740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  <p:sp>
          <p:nvSpPr>
            <p:cNvPr id="15405" name="Rectangle 11"/>
            <p:cNvSpPr>
              <a:spLocks noChangeArrowheads="1"/>
            </p:cNvSpPr>
            <p:nvPr/>
          </p:nvSpPr>
          <p:spPr bwMode="auto">
            <a:xfrm>
              <a:off x="1973" y="890"/>
              <a:ext cx="317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15406" name="Rectangle 12"/>
            <p:cNvSpPr>
              <a:spLocks noChangeArrowheads="1"/>
            </p:cNvSpPr>
            <p:nvPr/>
          </p:nvSpPr>
          <p:spPr bwMode="auto">
            <a:xfrm>
              <a:off x="2562" y="89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5407" name="Rectangle 53"/>
            <p:cNvSpPr>
              <a:spLocks noChangeArrowheads="1"/>
            </p:cNvSpPr>
            <p:nvPr/>
          </p:nvSpPr>
          <p:spPr bwMode="auto">
            <a:xfrm>
              <a:off x="2835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</p:grpSp>
      <p:pic>
        <p:nvPicPr>
          <p:cNvPr id="13364" name="Рисунок 4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997200"/>
            <a:ext cx="14795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2420938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4437063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1" descr="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6" name="Group 101"/>
          <p:cNvGrpSpPr>
            <a:grpSpLocks/>
          </p:cNvGrpSpPr>
          <p:nvPr/>
        </p:nvGrpSpPr>
        <p:grpSpPr bwMode="auto">
          <a:xfrm>
            <a:off x="1547813" y="1484313"/>
            <a:ext cx="6121400" cy="3887787"/>
            <a:chOff x="612" y="890"/>
            <a:chExt cx="3856" cy="2449"/>
          </a:xfrm>
        </p:grpSpPr>
        <p:sp>
          <p:nvSpPr>
            <p:cNvPr id="16390" name="Rectangle 102"/>
            <p:cNvSpPr>
              <a:spLocks noChangeArrowheads="1"/>
            </p:cNvSpPr>
            <p:nvPr/>
          </p:nvSpPr>
          <p:spPr bwMode="auto">
            <a:xfrm>
              <a:off x="3107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391" name="Group 103"/>
            <p:cNvGrpSpPr>
              <a:grpSpLocks/>
            </p:cNvGrpSpPr>
            <p:nvPr/>
          </p:nvGrpSpPr>
          <p:grpSpPr bwMode="auto">
            <a:xfrm>
              <a:off x="2018" y="1162"/>
              <a:ext cx="1634" cy="272"/>
              <a:chOff x="2018" y="1162"/>
              <a:chExt cx="1634" cy="272"/>
            </a:xfrm>
          </p:grpSpPr>
          <p:sp>
            <p:nvSpPr>
              <p:cNvPr id="16432" name="Rectangle 104"/>
              <p:cNvSpPr>
                <a:spLocks noChangeArrowheads="1"/>
              </p:cNvSpPr>
              <p:nvPr/>
            </p:nvSpPr>
            <p:spPr bwMode="auto">
              <a:xfrm>
                <a:off x="2835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А</a:t>
                </a:r>
              </a:p>
            </p:txBody>
          </p:sp>
          <p:sp>
            <p:nvSpPr>
              <p:cNvPr id="16433" name="Rectangle 105"/>
              <p:cNvSpPr>
                <a:spLocks noChangeArrowheads="1"/>
              </p:cNvSpPr>
              <p:nvPr/>
            </p:nvSpPr>
            <p:spPr bwMode="auto">
              <a:xfrm>
                <a:off x="2562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Ф</a:t>
                </a:r>
              </a:p>
            </p:txBody>
          </p:sp>
          <p:sp>
            <p:nvSpPr>
              <p:cNvPr id="16434" name="Rectangle 106"/>
              <p:cNvSpPr>
                <a:spLocks noChangeArrowheads="1"/>
              </p:cNvSpPr>
              <p:nvPr/>
            </p:nvSpPr>
            <p:spPr bwMode="auto">
              <a:xfrm>
                <a:off x="3107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Н</a:t>
                </a:r>
              </a:p>
            </p:txBody>
          </p:sp>
          <p:sp>
            <p:nvSpPr>
              <p:cNvPr id="16435" name="Rectangle 107"/>
              <p:cNvSpPr>
                <a:spLocks noChangeArrowheads="1"/>
              </p:cNvSpPr>
              <p:nvPr/>
            </p:nvSpPr>
            <p:spPr bwMode="auto">
              <a:xfrm>
                <a:off x="2290" y="1162"/>
                <a:ext cx="273" cy="27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Е</a:t>
                </a:r>
              </a:p>
            </p:txBody>
          </p:sp>
          <p:sp>
            <p:nvSpPr>
              <p:cNvPr id="16436" name="Rectangle 108"/>
              <p:cNvSpPr>
                <a:spLocks noChangeArrowheads="1"/>
              </p:cNvSpPr>
              <p:nvPr/>
            </p:nvSpPr>
            <p:spPr bwMode="auto">
              <a:xfrm>
                <a:off x="2018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Б</a:t>
                </a:r>
              </a:p>
            </p:txBody>
          </p:sp>
          <p:sp>
            <p:nvSpPr>
              <p:cNvPr id="16437" name="Rectangle 109"/>
              <p:cNvSpPr>
                <a:spLocks noChangeArrowheads="1"/>
              </p:cNvSpPr>
              <p:nvPr/>
            </p:nvSpPr>
            <p:spPr bwMode="auto">
              <a:xfrm>
                <a:off x="3379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А</a:t>
                </a:r>
              </a:p>
            </p:txBody>
          </p:sp>
        </p:grpSp>
        <p:sp>
          <p:nvSpPr>
            <p:cNvPr id="16392" name="Rectangle 110"/>
            <p:cNvSpPr>
              <a:spLocks noChangeArrowheads="1"/>
            </p:cNvSpPr>
            <p:nvPr/>
          </p:nvSpPr>
          <p:spPr bwMode="auto">
            <a:xfrm>
              <a:off x="2835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3" name="Rectangle 111"/>
            <p:cNvSpPr>
              <a:spLocks noChangeArrowheads="1"/>
            </p:cNvSpPr>
            <p:nvPr/>
          </p:nvSpPr>
          <p:spPr bwMode="auto">
            <a:xfrm>
              <a:off x="2562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4" name="Rectangle 112"/>
            <p:cNvSpPr>
              <a:spLocks noChangeArrowheads="1"/>
            </p:cNvSpPr>
            <p:nvPr/>
          </p:nvSpPr>
          <p:spPr bwMode="auto">
            <a:xfrm>
              <a:off x="2290" y="1979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4</a:t>
              </a:r>
            </a:p>
          </p:txBody>
        </p:sp>
        <p:sp>
          <p:nvSpPr>
            <p:cNvPr id="16395" name="Rectangle 113"/>
            <p:cNvSpPr>
              <a:spLocks noChangeArrowheads="1"/>
            </p:cNvSpPr>
            <p:nvPr/>
          </p:nvSpPr>
          <p:spPr bwMode="auto">
            <a:xfrm>
              <a:off x="2290" y="1706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6" name="Rectangle 114"/>
            <p:cNvSpPr>
              <a:spLocks noChangeArrowheads="1"/>
            </p:cNvSpPr>
            <p:nvPr/>
          </p:nvSpPr>
          <p:spPr bwMode="auto">
            <a:xfrm>
              <a:off x="3379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6397" name="Rectangle 115"/>
            <p:cNvSpPr>
              <a:spLocks noChangeArrowheads="1"/>
            </p:cNvSpPr>
            <p:nvPr/>
          </p:nvSpPr>
          <p:spPr bwMode="auto">
            <a:xfrm>
              <a:off x="3107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Т</a:t>
              </a:r>
            </a:p>
          </p:txBody>
        </p:sp>
        <p:sp>
          <p:nvSpPr>
            <p:cNvPr id="16398" name="Rectangle 116"/>
            <p:cNvSpPr>
              <a:spLocks noChangeArrowheads="1"/>
            </p:cNvSpPr>
            <p:nvPr/>
          </p:nvSpPr>
          <p:spPr bwMode="auto">
            <a:xfrm>
              <a:off x="2835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С</a:t>
              </a:r>
            </a:p>
          </p:txBody>
        </p:sp>
        <p:sp>
          <p:nvSpPr>
            <p:cNvPr id="16399" name="Rectangle 117"/>
            <p:cNvSpPr>
              <a:spLocks noChangeArrowheads="1"/>
            </p:cNvSpPr>
            <p:nvPr/>
          </p:nvSpPr>
          <p:spPr bwMode="auto">
            <a:xfrm>
              <a:off x="2562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А</a:t>
              </a:r>
            </a:p>
          </p:txBody>
        </p:sp>
        <p:sp>
          <p:nvSpPr>
            <p:cNvPr id="16400" name="Rectangle 118"/>
            <p:cNvSpPr>
              <a:spLocks noChangeArrowheads="1"/>
            </p:cNvSpPr>
            <p:nvPr/>
          </p:nvSpPr>
          <p:spPr bwMode="auto">
            <a:xfrm>
              <a:off x="2290" y="1434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Д</a:t>
              </a:r>
            </a:p>
          </p:txBody>
        </p:sp>
        <p:sp>
          <p:nvSpPr>
            <p:cNvPr id="16401" name="Rectangle 119"/>
            <p:cNvSpPr>
              <a:spLocks noChangeArrowheads="1"/>
            </p:cNvSpPr>
            <p:nvPr/>
          </p:nvSpPr>
          <p:spPr bwMode="auto">
            <a:xfrm>
              <a:off x="3379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2" name="Rectangle 120"/>
            <p:cNvSpPr>
              <a:spLocks noChangeArrowheads="1"/>
            </p:cNvSpPr>
            <p:nvPr/>
          </p:nvSpPr>
          <p:spPr bwMode="auto">
            <a:xfrm>
              <a:off x="4195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3" name="Rectangle 121"/>
            <p:cNvSpPr>
              <a:spLocks noChangeArrowheads="1"/>
            </p:cNvSpPr>
            <p:nvPr/>
          </p:nvSpPr>
          <p:spPr bwMode="auto">
            <a:xfrm>
              <a:off x="3651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4" name="Rectangle 122"/>
            <p:cNvSpPr>
              <a:spLocks noChangeArrowheads="1"/>
            </p:cNvSpPr>
            <p:nvPr/>
          </p:nvSpPr>
          <p:spPr bwMode="auto">
            <a:xfrm>
              <a:off x="3923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5" name="Rectangle 123"/>
            <p:cNvSpPr>
              <a:spLocks noChangeArrowheads="1"/>
            </p:cNvSpPr>
            <p:nvPr/>
          </p:nvSpPr>
          <p:spPr bwMode="auto">
            <a:xfrm>
              <a:off x="3107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6" name="Rectangle 124"/>
            <p:cNvSpPr>
              <a:spLocks noChangeArrowheads="1"/>
            </p:cNvSpPr>
            <p:nvPr/>
          </p:nvSpPr>
          <p:spPr bwMode="auto">
            <a:xfrm>
              <a:off x="2835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7" name="Rectangle 125"/>
            <p:cNvSpPr>
              <a:spLocks noChangeArrowheads="1"/>
            </p:cNvSpPr>
            <p:nvPr/>
          </p:nvSpPr>
          <p:spPr bwMode="auto">
            <a:xfrm>
              <a:off x="2562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8" name="Rectangle 126"/>
            <p:cNvSpPr>
              <a:spLocks noChangeArrowheads="1"/>
            </p:cNvSpPr>
            <p:nvPr/>
          </p:nvSpPr>
          <p:spPr bwMode="auto">
            <a:xfrm>
              <a:off x="2290" y="2251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5</a:t>
              </a:r>
            </a:p>
          </p:txBody>
        </p:sp>
        <p:sp>
          <p:nvSpPr>
            <p:cNvPr id="16409" name="Rectangle 127"/>
            <p:cNvSpPr>
              <a:spLocks noChangeArrowheads="1"/>
            </p:cNvSpPr>
            <p:nvPr/>
          </p:nvSpPr>
          <p:spPr bwMode="auto">
            <a:xfrm>
              <a:off x="1202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0" name="Rectangle 128"/>
            <p:cNvSpPr>
              <a:spLocks noChangeArrowheads="1"/>
            </p:cNvSpPr>
            <p:nvPr/>
          </p:nvSpPr>
          <p:spPr bwMode="auto">
            <a:xfrm>
              <a:off x="1474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1" name="Rectangle 129"/>
            <p:cNvSpPr>
              <a:spLocks noChangeArrowheads="1"/>
            </p:cNvSpPr>
            <p:nvPr/>
          </p:nvSpPr>
          <p:spPr bwMode="auto">
            <a:xfrm>
              <a:off x="1746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2" name="Rectangle 130"/>
            <p:cNvSpPr>
              <a:spLocks noChangeArrowheads="1"/>
            </p:cNvSpPr>
            <p:nvPr/>
          </p:nvSpPr>
          <p:spPr bwMode="auto">
            <a:xfrm>
              <a:off x="2018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3" name="Rectangle 131"/>
            <p:cNvSpPr>
              <a:spLocks noChangeArrowheads="1"/>
            </p:cNvSpPr>
            <p:nvPr/>
          </p:nvSpPr>
          <p:spPr bwMode="auto">
            <a:xfrm>
              <a:off x="2290" y="2795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4" name="Rectangle 132"/>
            <p:cNvSpPr>
              <a:spLocks noChangeArrowheads="1"/>
            </p:cNvSpPr>
            <p:nvPr/>
          </p:nvSpPr>
          <p:spPr bwMode="auto">
            <a:xfrm>
              <a:off x="2562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5" name="Rectangle 133"/>
            <p:cNvSpPr>
              <a:spLocks noChangeArrowheads="1"/>
            </p:cNvSpPr>
            <p:nvPr/>
          </p:nvSpPr>
          <p:spPr bwMode="auto">
            <a:xfrm>
              <a:off x="2290" y="2523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6" name="Rectangle 134"/>
            <p:cNvSpPr>
              <a:spLocks noChangeArrowheads="1"/>
            </p:cNvSpPr>
            <p:nvPr/>
          </p:nvSpPr>
          <p:spPr bwMode="auto">
            <a:xfrm>
              <a:off x="2018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6</a:t>
              </a:r>
            </a:p>
          </p:txBody>
        </p:sp>
        <p:sp>
          <p:nvSpPr>
            <p:cNvPr id="16417" name="Rectangle 135"/>
            <p:cNvSpPr>
              <a:spLocks noChangeArrowheads="1"/>
            </p:cNvSpPr>
            <p:nvPr/>
          </p:nvSpPr>
          <p:spPr bwMode="auto">
            <a:xfrm>
              <a:off x="930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7</a:t>
              </a:r>
            </a:p>
          </p:txBody>
        </p:sp>
        <p:sp>
          <p:nvSpPr>
            <p:cNvPr id="16418" name="Rectangle 136"/>
            <p:cNvSpPr>
              <a:spLocks noChangeArrowheads="1"/>
            </p:cNvSpPr>
            <p:nvPr/>
          </p:nvSpPr>
          <p:spPr bwMode="auto">
            <a:xfrm>
              <a:off x="1746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8</a:t>
              </a:r>
            </a:p>
          </p:txBody>
        </p:sp>
        <p:sp>
          <p:nvSpPr>
            <p:cNvPr id="16419" name="Rectangle 137"/>
            <p:cNvSpPr>
              <a:spLocks noChangeArrowheads="1"/>
            </p:cNvSpPr>
            <p:nvPr/>
          </p:nvSpPr>
          <p:spPr bwMode="auto">
            <a:xfrm>
              <a:off x="2018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0" name="Rectangle 138"/>
            <p:cNvSpPr>
              <a:spLocks noChangeArrowheads="1"/>
            </p:cNvSpPr>
            <p:nvPr/>
          </p:nvSpPr>
          <p:spPr bwMode="auto">
            <a:xfrm>
              <a:off x="2835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1" name="Rectangle 139"/>
            <p:cNvSpPr>
              <a:spLocks noChangeArrowheads="1"/>
            </p:cNvSpPr>
            <p:nvPr/>
          </p:nvSpPr>
          <p:spPr bwMode="auto">
            <a:xfrm>
              <a:off x="2562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2" name="Rectangle 140"/>
            <p:cNvSpPr>
              <a:spLocks noChangeArrowheads="1"/>
            </p:cNvSpPr>
            <p:nvPr/>
          </p:nvSpPr>
          <p:spPr bwMode="auto">
            <a:xfrm>
              <a:off x="2290" y="3067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3" name="Rectangle 141"/>
            <p:cNvSpPr>
              <a:spLocks noChangeArrowheads="1"/>
            </p:cNvSpPr>
            <p:nvPr/>
          </p:nvSpPr>
          <p:spPr bwMode="auto">
            <a:xfrm>
              <a:off x="612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Ф</a:t>
              </a:r>
            </a:p>
          </p:txBody>
        </p:sp>
        <p:sp>
          <p:nvSpPr>
            <p:cNvPr id="16424" name="Rectangle 142"/>
            <p:cNvSpPr>
              <a:spLocks noChangeArrowheads="1"/>
            </p:cNvSpPr>
            <p:nvPr/>
          </p:nvSpPr>
          <p:spPr bwMode="auto">
            <a:xfrm>
              <a:off x="1176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16425" name="Rectangle 143"/>
            <p:cNvSpPr>
              <a:spLocks noChangeArrowheads="1"/>
            </p:cNvSpPr>
            <p:nvPr/>
          </p:nvSpPr>
          <p:spPr bwMode="auto">
            <a:xfrm>
              <a:off x="894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6426" name="Rectangle 144"/>
            <p:cNvSpPr>
              <a:spLocks noChangeArrowheads="1"/>
            </p:cNvSpPr>
            <p:nvPr/>
          </p:nvSpPr>
          <p:spPr bwMode="auto">
            <a:xfrm>
              <a:off x="1458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16427" name="Rectangle 145"/>
            <p:cNvSpPr>
              <a:spLocks noChangeArrowheads="1"/>
            </p:cNvSpPr>
            <p:nvPr/>
          </p:nvSpPr>
          <p:spPr bwMode="auto">
            <a:xfrm>
              <a:off x="2245" y="890"/>
              <a:ext cx="36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Д</a:t>
              </a:r>
            </a:p>
          </p:txBody>
        </p:sp>
        <p:sp>
          <p:nvSpPr>
            <p:cNvPr id="16428" name="Rectangle 146"/>
            <p:cNvSpPr>
              <a:spLocks noChangeArrowheads="1"/>
            </p:cNvSpPr>
            <p:nvPr/>
          </p:nvSpPr>
          <p:spPr bwMode="auto">
            <a:xfrm>
              <a:off x="1740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  <p:sp>
          <p:nvSpPr>
            <p:cNvPr id="16429" name="Rectangle 147"/>
            <p:cNvSpPr>
              <a:spLocks noChangeArrowheads="1"/>
            </p:cNvSpPr>
            <p:nvPr/>
          </p:nvSpPr>
          <p:spPr bwMode="auto">
            <a:xfrm>
              <a:off x="1973" y="890"/>
              <a:ext cx="317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16430" name="Rectangle 148"/>
            <p:cNvSpPr>
              <a:spLocks noChangeArrowheads="1"/>
            </p:cNvSpPr>
            <p:nvPr/>
          </p:nvSpPr>
          <p:spPr bwMode="auto">
            <a:xfrm>
              <a:off x="2562" y="89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6431" name="Rectangle 149"/>
            <p:cNvSpPr>
              <a:spLocks noChangeArrowheads="1"/>
            </p:cNvSpPr>
            <p:nvPr/>
          </p:nvSpPr>
          <p:spPr bwMode="auto">
            <a:xfrm>
              <a:off x="2835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</p:grpSp>
      <p:pic>
        <p:nvPicPr>
          <p:cNvPr id="14388" name="Рисунок 4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492375"/>
            <a:ext cx="14795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652963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2276475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1" descr="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0" name="Group 51"/>
          <p:cNvGrpSpPr>
            <a:grpSpLocks/>
          </p:cNvGrpSpPr>
          <p:nvPr/>
        </p:nvGrpSpPr>
        <p:grpSpPr bwMode="auto">
          <a:xfrm>
            <a:off x="1619250" y="1989138"/>
            <a:ext cx="6121400" cy="3887787"/>
            <a:chOff x="1066" y="890"/>
            <a:chExt cx="3856" cy="2449"/>
          </a:xfrm>
        </p:grpSpPr>
        <p:sp>
          <p:nvSpPr>
            <p:cNvPr id="17414" name="Rectangle 52"/>
            <p:cNvSpPr>
              <a:spLocks noChangeArrowheads="1"/>
            </p:cNvSpPr>
            <p:nvPr/>
          </p:nvSpPr>
          <p:spPr bwMode="auto">
            <a:xfrm>
              <a:off x="3561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Г</a:t>
              </a:r>
            </a:p>
          </p:txBody>
        </p:sp>
        <p:grpSp>
          <p:nvGrpSpPr>
            <p:cNvPr id="17415" name="Group 53"/>
            <p:cNvGrpSpPr>
              <a:grpSpLocks/>
            </p:cNvGrpSpPr>
            <p:nvPr/>
          </p:nvGrpSpPr>
          <p:grpSpPr bwMode="auto">
            <a:xfrm>
              <a:off x="2472" y="1162"/>
              <a:ext cx="1634" cy="272"/>
              <a:chOff x="2018" y="1162"/>
              <a:chExt cx="1634" cy="272"/>
            </a:xfrm>
          </p:grpSpPr>
          <p:sp>
            <p:nvSpPr>
              <p:cNvPr id="17456" name="Rectangle 54"/>
              <p:cNvSpPr>
                <a:spLocks noChangeArrowheads="1"/>
              </p:cNvSpPr>
              <p:nvPr/>
            </p:nvSpPr>
            <p:spPr bwMode="auto">
              <a:xfrm>
                <a:off x="2835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А</a:t>
                </a:r>
              </a:p>
            </p:txBody>
          </p:sp>
          <p:sp>
            <p:nvSpPr>
              <p:cNvPr id="17457" name="Rectangle 55"/>
              <p:cNvSpPr>
                <a:spLocks noChangeArrowheads="1"/>
              </p:cNvSpPr>
              <p:nvPr/>
            </p:nvSpPr>
            <p:spPr bwMode="auto">
              <a:xfrm>
                <a:off x="2562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Ф</a:t>
                </a:r>
              </a:p>
            </p:txBody>
          </p:sp>
          <p:sp>
            <p:nvSpPr>
              <p:cNvPr id="17458" name="Rectangle 56"/>
              <p:cNvSpPr>
                <a:spLocks noChangeArrowheads="1"/>
              </p:cNvSpPr>
              <p:nvPr/>
            </p:nvSpPr>
            <p:spPr bwMode="auto">
              <a:xfrm>
                <a:off x="3107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Н</a:t>
                </a:r>
              </a:p>
            </p:txBody>
          </p:sp>
          <p:sp>
            <p:nvSpPr>
              <p:cNvPr id="17459" name="Rectangle 57"/>
              <p:cNvSpPr>
                <a:spLocks noChangeArrowheads="1"/>
              </p:cNvSpPr>
              <p:nvPr/>
            </p:nvSpPr>
            <p:spPr bwMode="auto">
              <a:xfrm>
                <a:off x="2290" y="1162"/>
                <a:ext cx="273" cy="27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Е</a:t>
                </a:r>
              </a:p>
            </p:txBody>
          </p:sp>
          <p:sp>
            <p:nvSpPr>
              <p:cNvPr id="17460" name="Rectangle 58"/>
              <p:cNvSpPr>
                <a:spLocks noChangeArrowheads="1"/>
              </p:cNvSpPr>
              <p:nvPr/>
            </p:nvSpPr>
            <p:spPr bwMode="auto">
              <a:xfrm>
                <a:off x="2018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Б</a:t>
                </a:r>
              </a:p>
            </p:txBody>
          </p:sp>
          <p:sp>
            <p:nvSpPr>
              <p:cNvPr id="17461" name="Rectangle 59"/>
              <p:cNvSpPr>
                <a:spLocks noChangeArrowheads="1"/>
              </p:cNvSpPr>
              <p:nvPr/>
            </p:nvSpPr>
            <p:spPr bwMode="auto">
              <a:xfrm>
                <a:off x="3379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А</a:t>
                </a:r>
              </a:p>
            </p:txBody>
          </p:sp>
        </p:grpSp>
        <p:sp>
          <p:nvSpPr>
            <p:cNvPr id="17416" name="Rectangle 60"/>
            <p:cNvSpPr>
              <a:spLocks noChangeArrowheads="1"/>
            </p:cNvSpPr>
            <p:nvPr/>
          </p:nvSpPr>
          <p:spPr bwMode="auto">
            <a:xfrm>
              <a:off x="3289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17417" name="Rectangle 61"/>
            <p:cNvSpPr>
              <a:spLocks noChangeArrowheads="1"/>
            </p:cNvSpPr>
            <p:nvPr/>
          </p:nvSpPr>
          <p:spPr bwMode="auto">
            <a:xfrm>
              <a:off x="3016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17418" name="Rectangle 62"/>
            <p:cNvSpPr>
              <a:spLocks noChangeArrowheads="1"/>
            </p:cNvSpPr>
            <p:nvPr/>
          </p:nvSpPr>
          <p:spPr bwMode="auto">
            <a:xfrm>
              <a:off x="2744" y="1979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М</a:t>
              </a:r>
            </a:p>
          </p:txBody>
        </p:sp>
        <p:sp>
          <p:nvSpPr>
            <p:cNvPr id="17419" name="Rectangle 63"/>
            <p:cNvSpPr>
              <a:spLocks noChangeArrowheads="1"/>
            </p:cNvSpPr>
            <p:nvPr/>
          </p:nvSpPr>
          <p:spPr bwMode="auto">
            <a:xfrm>
              <a:off x="2744" y="1706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0" name="Rectangle 64"/>
            <p:cNvSpPr>
              <a:spLocks noChangeArrowheads="1"/>
            </p:cNvSpPr>
            <p:nvPr/>
          </p:nvSpPr>
          <p:spPr bwMode="auto">
            <a:xfrm>
              <a:off x="3833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7421" name="Rectangle 65"/>
            <p:cNvSpPr>
              <a:spLocks noChangeArrowheads="1"/>
            </p:cNvSpPr>
            <p:nvPr/>
          </p:nvSpPr>
          <p:spPr bwMode="auto">
            <a:xfrm>
              <a:off x="3561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Т</a:t>
              </a:r>
            </a:p>
          </p:txBody>
        </p:sp>
        <p:sp>
          <p:nvSpPr>
            <p:cNvPr id="17422" name="Rectangle 66"/>
            <p:cNvSpPr>
              <a:spLocks noChangeArrowheads="1"/>
            </p:cNvSpPr>
            <p:nvPr/>
          </p:nvSpPr>
          <p:spPr bwMode="auto">
            <a:xfrm>
              <a:off x="3289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С</a:t>
              </a:r>
            </a:p>
          </p:txBody>
        </p:sp>
        <p:sp>
          <p:nvSpPr>
            <p:cNvPr id="17423" name="Rectangle 67"/>
            <p:cNvSpPr>
              <a:spLocks noChangeArrowheads="1"/>
            </p:cNvSpPr>
            <p:nvPr/>
          </p:nvSpPr>
          <p:spPr bwMode="auto">
            <a:xfrm>
              <a:off x="3016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А</a:t>
              </a:r>
            </a:p>
          </p:txBody>
        </p:sp>
        <p:sp>
          <p:nvSpPr>
            <p:cNvPr id="17424" name="Rectangle 68"/>
            <p:cNvSpPr>
              <a:spLocks noChangeArrowheads="1"/>
            </p:cNvSpPr>
            <p:nvPr/>
          </p:nvSpPr>
          <p:spPr bwMode="auto">
            <a:xfrm>
              <a:off x="2744" y="1434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Д</a:t>
              </a:r>
            </a:p>
          </p:txBody>
        </p:sp>
        <p:sp>
          <p:nvSpPr>
            <p:cNvPr id="17425" name="Rectangle 69"/>
            <p:cNvSpPr>
              <a:spLocks noChangeArrowheads="1"/>
            </p:cNvSpPr>
            <p:nvPr/>
          </p:nvSpPr>
          <p:spPr bwMode="auto">
            <a:xfrm>
              <a:off x="3833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17426" name="Rectangle 70"/>
            <p:cNvSpPr>
              <a:spLocks noChangeArrowheads="1"/>
            </p:cNvSpPr>
            <p:nvPr/>
          </p:nvSpPr>
          <p:spPr bwMode="auto">
            <a:xfrm>
              <a:off x="4649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  <p:sp>
          <p:nvSpPr>
            <p:cNvPr id="17427" name="Rectangle 71"/>
            <p:cNvSpPr>
              <a:spLocks noChangeArrowheads="1"/>
            </p:cNvSpPr>
            <p:nvPr/>
          </p:nvSpPr>
          <p:spPr bwMode="auto">
            <a:xfrm>
              <a:off x="4105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17428" name="Rectangle 72"/>
            <p:cNvSpPr>
              <a:spLocks noChangeArrowheads="1"/>
            </p:cNvSpPr>
            <p:nvPr/>
          </p:nvSpPr>
          <p:spPr bwMode="auto">
            <a:xfrm>
              <a:off x="4377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7429" name="Rectangle 73"/>
            <p:cNvSpPr>
              <a:spLocks noChangeArrowheads="1"/>
            </p:cNvSpPr>
            <p:nvPr/>
          </p:nvSpPr>
          <p:spPr bwMode="auto">
            <a:xfrm>
              <a:off x="3561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0" name="Rectangle 74"/>
            <p:cNvSpPr>
              <a:spLocks noChangeArrowheads="1"/>
            </p:cNvSpPr>
            <p:nvPr/>
          </p:nvSpPr>
          <p:spPr bwMode="auto">
            <a:xfrm>
              <a:off x="3289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1" name="Rectangle 75"/>
            <p:cNvSpPr>
              <a:spLocks noChangeArrowheads="1"/>
            </p:cNvSpPr>
            <p:nvPr/>
          </p:nvSpPr>
          <p:spPr bwMode="auto">
            <a:xfrm>
              <a:off x="3016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2" name="Rectangle 76"/>
            <p:cNvSpPr>
              <a:spLocks noChangeArrowheads="1"/>
            </p:cNvSpPr>
            <p:nvPr/>
          </p:nvSpPr>
          <p:spPr bwMode="auto">
            <a:xfrm>
              <a:off x="2744" y="2251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5</a:t>
              </a:r>
            </a:p>
          </p:txBody>
        </p:sp>
        <p:sp>
          <p:nvSpPr>
            <p:cNvPr id="17433" name="Rectangle 77"/>
            <p:cNvSpPr>
              <a:spLocks noChangeArrowheads="1"/>
            </p:cNvSpPr>
            <p:nvPr/>
          </p:nvSpPr>
          <p:spPr bwMode="auto">
            <a:xfrm>
              <a:off x="1656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4" name="Rectangle 78"/>
            <p:cNvSpPr>
              <a:spLocks noChangeArrowheads="1"/>
            </p:cNvSpPr>
            <p:nvPr/>
          </p:nvSpPr>
          <p:spPr bwMode="auto">
            <a:xfrm>
              <a:off x="1928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5" name="Rectangle 79"/>
            <p:cNvSpPr>
              <a:spLocks noChangeArrowheads="1"/>
            </p:cNvSpPr>
            <p:nvPr/>
          </p:nvSpPr>
          <p:spPr bwMode="auto">
            <a:xfrm>
              <a:off x="2200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6" name="Rectangle 80"/>
            <p:cNvSpPr>
              <a:spLocks noChangeArrowheads="1"/>
            </p:cNvSpPr>
            <p:nvPr/>
          </p:nvSpPr>
          <p:spPr bwMode="auto">
            <a:xfrm>
              <a:off x="2472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7" name="Rectangle 81"/>
            <p:cNvSpPr>
              <a:spLocks noChangeArrowheads="1"/>
            </p:cNvSpPr>
            <p:nvPr/>
          </p:nvSpPr>
          <p:spPr bwMode="auto">
            <a:xfrm>
              <a:off x="2744" y="2795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8" name="Rectangle 82"/>
            <p:cNvSpPr>
              <a:spLocks noChangeArrowheads="1"/>
            </p:cNvSpPr>
            <p:nvPr/>
          </p:nvSpPr>
          <p:spPr bwMode="auto">
            <a:xfrm>
              <a:off x="3016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9" name="Rectangle 83"/>
            <p:cNvSpPr>
              <a:spLocks noChangeArrowheads="1"/>
            </p:cNvSpPr>
            <p:nvPr/>
          </p:nvSpPr>
          <p:spPr bwMode="auto">
            <a:xfrm>
              <a:off x="2744" y="2523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0" name="Rectangle 84"/>
            <p:cNvSpPr>
              <a:spLocks noChangeArrowheads="1"/>
            </p:cNvSpPr>
            <p:nvPr/>
          </p:nvSpPr>
          <p:spPr bwMode="auto">
            <a:xfrm>
              <a:off x="2472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6</a:t>
              </a:r>
            </a:p>
          </p:txBody>
        </p:sp>
        <p:sp>
          <p:nvSpPr>
            <p:cNvPr id="17441" name="Rectangle 85"/>
            <p:cNvSpPr>
              <a:spLocks noChangeArrowheads="1"/>
            </p:cNvSpPr>
            <p:nvPr/>
          </p:nvSpPr>
          <p:spPr bwMode="auto">
            <a:xfrm>
              <a:off x="1384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7</a:t>
              </a:r>
            </a:p>
          </p:txBody>
        </p:sp>
        <p:sp>
          <p:nvSpPr>
            <p:cNvPr id="17442" name="Rectangle 86"/>
            <p:cNvSpPr>
              <a:spLocks noChangeArrowheads="1"/>
            </p:cNvSpPr>
            <p:nvPr/>
          </p:nvSpPr>
          <p:spPr bwMode="auto">
            <a:xfrm>
              <a:off x="2200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8</a:t>
              </a:r>
            </a:p>
          </p:txBody>
        </p:sp>
        <p:sp>
          <p:nvSpPr>
            <p:cNvPr id="17443" name="Rectangle 87"/>
            <p:cNvSpPr>
              <a:spLocks noChangeArrowheads="1"/>
            </p:cNvSpPr>
            <p:nvPr/>
          </p:nvSpPr>
          <p:spPr bwMode="auto">
            <a:xfrm>
              <a:off x="2472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4" name="Rectangle 88"/>
            <p:cNvSpPr>
              <a:spLocks noChangeArrowheads="1"/>
            </p:cNvSpPr>
            <p:nvPr/>
          </p:nvSpPr>
          <p:spPr bwMode="auto">
            <a:xfrm>
              <a:off x="3289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5" name="Rectangle 89"/>
            <p:cNvSpPr>
              <a:spLocks noChangeArrowheads="1"/>
            </p:cNvSpPr>
            <p:nvPr/>
          </p:nvSpPr>
          <p:spPr bwMode="auto">
            <a:xfrm>
              <a:off x="3016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6" name="Rectangle 90"/>
            <p:cNvSpPr>
              <a:spLocks noChangeArrowheads="1"/>
            </p:cNvSpPr>
            <p:nvPr/>
          </p:nvSpPr>
          <p:spPr bwMode="auto">
            <a:xfrm>
              <a:off x="2744" y="3067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7" name="Rectangle 91"/>
            <p:cNvSpPr>
              <a:spLocks noChangeArrowheads="1"/>
            </p:cNvSpPr>
            <p:nvPr/>
          </p:nvSpPr>
          <p:spPr bwMode="auto">
            <a:xfrm>
              <a:off x="1066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Ф</a:t>
              </a:r>
            </a:p>
          </p:txBody>
        </p:sp>
        <p:sp>
          <p:nvSpPr>
            <p:cNvPr id="17448" name="Rectangle 92"/>
            <p:cNvSpPr>
              <a:spLocks noChangeArrowheads="1"/>
            </p:cNvSpPr>
            <p:nvPr/>
          </p:nvSpPr>
          <p:spPr bwMode="auto">
            <a:xfrm>
              <a:off x="1630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17449" name="Rectangle 93"/>
            <p:cNvSpPr>
              <a:spLocks noChangeArrowheads="1"/>
            </p:cNvSpPr>
            <p:nvPr/>
          </p:nvSpPr>
          <p:spPr bwMode="auto">
            <a:xfrm>
              <a:off x="1348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7450" name="Rectangle 94"/>
            <p:cNvSpPr>
              <a:spLocks noChangeArrowheads="1"/>
            </p:cNvSpPr>
            <p:nvPr/>
          </p:nvSpPr>
          <p:spPr bwMode="auto">
            <a:xfrm>
              <a:off x="1912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17451" name="Rectangle 95"/>
            <p:cNvSpPr>
              <a:spLocks noChangeArrowheads="1"/>
            </p:cNvSpPr>
            <p:nvPr/>
          </p:nvSpPr>
          <p:spPr bwMode="auto">
            <a:xfrm>
              <a:off x="2699" y="890"/>
              <a:ext cx="36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Д</a:t>
              </a:r>
            </a:p>
          </p:txBody>
        </p:sp>
        <p:sp>
          <p:nvSpPr>
            <p:cNvPr id="17452" name="Rectangle 96"/>
            <p:cNvSpPr>
              <a:spLocks noChangeArrowheads="1"/>
            </p:cNvSpPr>
            <p:nvPr/>
          </p:nvSpPr>
          <p:spPr bwMode="auto">
            <a:xfrm>
              <a:off x="2194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  <p:sp>
          <p:nvSpPr>
            <p:cNvPr id="17453" name="Rectangle 97"/>
            <p:cNvSpPr>
              <a:spLocks noChangeArrowheads="1"/>
            </p:cNvSpPr>
            <p:nvPr/>
          </p:nvSpPr>
          <p:spPr bwMode="auto">
            <a:xfrm>
              <a:off x="2427" y="890"/>
              <a:ext cx="317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17454" name="Rectangle 98"/>
            <p:cNvSpPr>
              <a:spLocks noChangeArrowheads="1"/>
            </p:cNvSpPr>
            <p:nvPr/>
          </p:nvSpPr>
          <p:spPr bwMode="auto">
            <a:xfrm>
              <a:off x="3016" y="89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7455" name="Rectangle 99"/>
            <p:cNvSpPr>
              <a:spLocks noChangeArrowheads="1"/>
            </p:cNvSpPr>
            <p:nvPr/>
          </p:nvSpPr>
          <p:spPr bwMode="auto">
            <a:xfrm>
              <a:off x="3289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</p:grpSp>
      <p:pic>
        <p:nvPicPr>
          <p:cNvPr id="15412" name="Рисунок 4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852738"/>
            <a:ext cx="17684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652963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2349500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1" descr="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4" name="Group 51"/>
          <p:cNvGrpSpPr>
            <a:grpSpLocks/>
          </p:cNvGrpSpPr>
          <p:nvPr/>
        </p:nvGrpSpPr>
        <p:grpSpPr bwMode="auto">
          <a:xfrm>
            <a:off x="1692275" y="1844675"/>
            <a:ext cx="6121400" cy="3887788"/>
            <a:chOff x="1066" y="890"/>
            <a:chExt cx="3856" cy="2449"/>
          </a:xfrm>
        </p:grpSpPr>
        <p:sp>
          <p:nvSpPr>
            <p:cNvPr id="18438" name="Rectangle 52"/>
            <p:cNvSpPr>
              <a:spLocks noChangeArrowheads="1"/>
            </p:cNvSpPr>
            <p:nvPr/>
          </p:nvSpPr>
          <p:spPr bwMode="auto">
            <a:xfrm>
              <a:off x="3561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Г</a:t>
              </a:r>
            </a:p>
          </p:txBody>
        </p:sp>
        <p:grpSp>
          <p:nvGrpSpPr>
            <p:cNvPr id="18439" name="Group 53"/>
            <p:cNvGrpSpPr>
              <a:grpSpLocks/>
            </p:cNvGrpSpPr>
            <p:nvPr/>
          </p:nvGrpSpPr>
          <p:grpSpPr bwMode="auto">
            <a:xfrm>
              <a:off x="2472" y="1162"/>
              <a:ext cx="1634" cy="272"/>
              <a:chOff x="2018" y="1162"/>
              <a:chExt cx="1634" cy="272"/>
            </a:xfrm>
          </p:grpSpPr>
          <p:sp>
            <p:nvSpPr>
              <p:cNvPr id="18480" name="Rectangle 54"/>
              <p:cNvSpPr>
                <a:spLocks noChangeArrowheads="1"/>
              </p:cNvSpPr>
              <p:nvPr/>
            </p:nvSpPr>
            <p:spPr bwMode="auto">
              <a:xfrm>
                <a:off x="2835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А</a:t>
                </a:r>
              </a:p>
            </p:txBody>
          </p:sp>
          <p:sp>
            <p:nvSpPr>
              <p:cNvPr id="18481" name="Rectangle 55"/>
              <p:cNvSpPr>
                <a:spLocks noChangeArrowheads="1"/>
              </p:cNvSpPr>
              <p:nvPr/>
            </p:nvSpPr>
            <p:spPr bwMode="auto">
              <a:xfrm>
                <a:off x="2562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Ф</a:t>
                </a:r>
              </a:p>
            </p:txBody>
          </p:sp>
          <p:sp>
            <p:nvSpPr>
              <p:cNvPr id="18482" name="Rectangle 56"/>
              <p:cNvSpPr>
                <a:spLocks noChangeArrowheads="1"/>
              </p:cNvSpPr>
              <p:nvPr/>
            </p:nvSpPr>
            <p:spPr bwMode="auto">
              <a:xfrm>
                <a:off x="3107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Н</a:t>
                </a:r>
              </a:p>
            </p:txBody>
          </p:sp>
          <p:sp>
            <p:nvSpPr>
              <p:cNvPr id="18483" name="Rectangle 57"/>
              <p:cNvSpPr>
                <a:spLocks noChangeArrowheads="1"/>
              </p:cNvSpPr>
              <p:nvPr/>
            </p:nvSpPr>
            <p:spPr bwMode="auto">
              <a:xfrm>
                <a:off x="2290" y="1162"/>
                <a:ext cx="273" cy="27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Е</a:t>
                </a:r>
              </a:p>
            </p:txBody>
          </p:sp>
          <p:sp>
            <p:nvSpPr>
              <p:cNvPr id="18484" name="Rectangle 58"/>
              <p:cNvSpPr>
                <a:spLocks noChangeArrowheads="1"/>
              </p:cNvSpPr>
              <p:nvPr/>
            </p:nvSpPr>
            <p:spPr bwMode="auto">
              <a:xfrm>
                <a:off x="2018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Б</a:t>
                </a:r>
              </a:p>
            </p:txBody>
          </p:sp>
          <p:sp>
            <p:nvSpPr>
              <p:cNvPr id="18485" name="Rectangle 59"/>
              <p:cNvSpPr>
                <a:spLocks noChangeArrowheads="1"/>
              </p:cNvSpPr>
              <p:nvPr/>
            </p:nvSpPr>
            <p:spPr bwMode="auto">
              <a:xfrm>
                <a:off x="3379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А</a:t>
                </a:r>
              </a:p>
            </p:txBody>
          </p:sp>
        </p:grpSp>
        <p:sp>
          <p:nvSpPr>
            <p:cNvPr id="18440" name="Rectangle 60"/>
            <p:cNvSpPr>
              <a:spLocks noChangeArrowheads="1"/>
            </p:cNvSpPr>
            <p:nvPr/>
          </p:nvSpPr>
          <p:spPr bwMode="auto">
            <a:xfrm>
              <a:off x="3289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18441" name="Rectangle 61"/>
            <p:cNvSpPr>
              <a:spLocks noChangeArrowheads="1"/>
            </p:cNvSpPr>
            <p:nvPr/>
          </p:nvSpPr>
          <p:spPr bwMode="auto">
            <a:xfrm>
              <a:off x="3016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18442" name="Rectangle 62"/>
            <p:cNvSpPr>
              <a:spLocks noChangeArrowheads="1"/>
            </p:cNvSpPr>
            <p:nvPr/>
          </p:nvSpPr>
          <p:spPr bwMode="auto">
            <a:xfrm>
              <a:off x="2744" y="1979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М</a:t>
              </a:r>
            </a:p>
          </p:txBody>
        </p:sp>
        <p:sp>
          <p:nvSpPr>
            <p:cNvPr id="18443" name="Rectangle 63"/>
            <p:cNvSpPr>
              <a:spLocks noChangeArrowheads="1"/>
            </p:cNvSpPr>
            <p:nvPr/>
          </p:nvSpPr>
          <p:spPr bwMode="auto">
            <a:xfrm>
              <a:off x="2744" y="1706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4" name="Rectangle 64"/>
            <p:cNvSpPr>
              <a:spLocks noChangeArrowheads="1"/>
            </p:cNvSpPr>
            <p:nvPr/>
          </p:nvSpPr>
          <p:spPr bwMode="auto">
            <a:xfrm>
              <a:off x="3833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8445" name="Rectangle 65"/>
            <p:cNvSpPr>
              <a:spLocks noChangeArrowheads="1"/>
            </p:cNvSpPr>
            <p:nvPr/>
          </p:nvSpPr>
          <p:spPr bwMode="auto">
            <a:xfrm>
              <a:off x="3561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Т</a:t>
              </a:r>
            </a:p>
          </p:txBody>
        </p:sp>
        <p:sp>
          <p:nvSpPr>
            <p:cNvPr id="18446" name="Rectangle 66"/>
            <p:cNvSpPr>
              <a:spLocks noChangeArrowheads="1"/>
            </p:cNvSpPr>
            <p:nvPr/>
          </p:nvSpPr>
          <p:spPr bwMode="auto">
            <a:xfrm>
              <a:off x="3289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С</a:t>
              </a:r>
            </a:p>
          </p:txBody>
        </p:sp>
        <p:sp>
          <p:nvSpPr>
            <p:cNvPr id="18447" name="Rectangle 67"/>
            <p:cNvSpPr>
              <a:spLocks noChangeArrowheads="1"/>
            </p:cNvSpPr>
            <p:nvPr/>
          </p:nvSpPr>
          <p:spPr bwMode="auto">
            <a:xfrm>
              <a:off x="3016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А</a:t>
              </a:r>
            </a:p>
          </p:txBody>
        </p:sp>
        <p:sp>
          <p:nvSpPr>
            <p:cNvPr id="18448" name="Rectangle 68"/>
            <p:cNvSpPr>
              <a:spLocks noChangeArrowheads="1"/>
            </p:cNvSpPr>
            <p:nvPr/>
          </p:nvSpPr>
          <p:spPr bwMode="auto">
            <a:xfrm>
              <a:off x="2744" y="1434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Д</a:t>
              </a:r>
            </a:p>
          </p:txBody>
        </p:sp>
        <p:sp>
          <p:nvSpPr>
            <p:cNvPr id="18449" name="Rectangle 69"/>
            <p:cNvSpPr>
              <a:spLocks noChangeArrowheads="1"/>
            </p:cNvSpPr>
            <p:nvPr/>
          </p:nvSpPr>
          <p:spPr bwMode="auto">
            <a:xfrm>
              <a:off x="3833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18450" name="Rectangle 70"/>
            <p:cNvSpPr>
              <a:spLocks noChangeArrowheads="1"/>
            </p:cNvSpPr>
            <p:nvPr/>
          </p:nvSpPr>
          <p:spPr bwMode="auto">
            <a:xfrm>
              <a:off x="4649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  <p:sp>
          <p:nvSpPr>
            <p:cNvPr id="18451" name="Rectangle 71"/>
            <p:cNvSpPr>
              <a:spLocks noChangeArrowheads="1"/>
            </p:cNvSpPr>
            <p:nvPr/>
          </p:nvSpPr>
          <p:spPr bwMode="auto">
            <a:xfrm>
              <a:off x="4105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18452" name="Rectangle 72"/>
            <p:cNvSpPr>
              <a:spLocks noChangeArrowheads="1"/>
            </p:cNvSpPr>
            <p:nvPr/>
          </p:nvSpPr>
          <p:spPr bwMode="auto">
            <a:xfrm>
              <a:off x="4377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8453" name="Rectangle 73"/>
            <p:cNvSpPr>
              <a:spLocks noChangeArrowheads="1"/>
            </p:cNvSpPr>
            <p:nvPr/>
          </p:nvSpPr>
          <p:spPr bwMode="auto">
            <a:xfrm>
              <a:off x="3561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18454" name="Rectangle 74"/>
            <p:cNvSpPr>
              <a:spLocks noChangeArrowheads="1"/>
            </p:cNvSpPr>
            <p:nvPr/>
          </p:nvSpPr>
          <p:spPr bwMode="auto">
            <a:xfrm>
              <a:off x="3289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Е</a:t>
              </a:r>
            </a:p>
          </p:txBody>
        </p:sp>
        <p:sp>
          <p:nvSpPr>
            <p:cNvPr id="18455" name="Rectangle 75"/>
            <p:cNvSpPr>
              <a:spLocks noChangeArrowheads="1"/>
            </p:cNvSpPr>
            <p:nvPr/>
          </p:nvSpPr>
          <p:spPr bwMode="auto">
            <a:xfrm>
              <a:off x="3016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С</a:t>
              </a:r>
            </a:p>
          </p:txBody>
        </p:sp>
        <p:sp>
          <p:nvSpPr>
            <p:cNvPr id="18456" name="Rectangle 76"/>
            <p:cNvSpPr>
              <a:spLocks noChangeArrowheads="1"/>
            </p:cNvSpPr>
            <p:nvPr/>
          </p:nvSpPr>
          <p:spPr bwMode="auto">
            <a:xfrm>
              <a:off x="2744" y="2251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18457" name="Rectangle 77"/>
            <p:cNvSpPr>
              <a:spLocks noChangeArrowheads="1"/>
            </p:cNvSpPr>
            <p:nvPr/>
          </p:nvSpPr>
          <p:spPr bwMode="auto">
            <a:xfrm>
              <a:off x="1656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8" name="Rectangle 78"/>
            <p:cNvSpPr>
              <a:spLocks noChangeArrowheads="1"/>
            </p:cNvSpPr>
            <p:nvPr/>
          </p:nvSpPr>
          <p:spPr bwMode="auto">
            <a:xfrm>
              <a:off x="1928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9" name="Rectangle 79"/>
            <p:cNvSpPr>
              <a:spLocks noChangeArrowheads="1"/>
            </p:cNvSpPr>
            <p:nvPr/>
          </p:nvSpPr>
          <p:spPr bwMode="auto">
            <a:xfrm>
              <a:off x="2200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0" name="Rectangle 80"/>
            <p:cNvSpPr>
              <a:spLocks noChangeArrowheads="1"/>
            </p:cNvSpPr>
            <p:nvPr/>
          </p:nvSpPr>
          <p:spPr bwMode="auto">
            <a:xfrm>
              <a:off x="2472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1" name="Rectangle 81"/>
            <p:cNvSpPr>
              <a:spLocks noChangeArrowheads="1"/>
            </p:cNvSpPr>
            <p:nvPr/>
          </p:nvSpPr>
          <p:spPr bwMode="auto">
            <a:xfrm>
              <a:off x="2744" y="2795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2" name="Rectangle 82"/>
            <p:cNvSpPr>
              <a:spLocks noChangeArrowheads="1"/>
            </p:cNvSpPr>
            <p:nvPr/>
          </p:nvSpPr>
          <p:spPr bwMode="auto">
            <a:xfrm>
              <a:off x="3016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3" name="Rectangle 83"/>
            <p:cNvSpPr>
              <a:spLocks noChangeArrowheads="1"/>
            </p:cNvSpPr>
            <p:nvPr/>
          </p:nvSpPr>
          <p:spPr bwMode="auto">
            <a:xfrm>
              <a:off x="2744" y="2523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4" name="Rectangle 84"/>
            <p:cNvSpPr>
              <a:spLocks noChangeArrowheads="1"/>
            </p:cNvSpPr>
            <p:nvPr/>
          </p:nvSpPr>
          <p:spPr bwMode="auto">
            <a:xfrm>
              <a:off x="2472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6</a:t>
              </a:r>
            </a:p>
          </p:txBody>
        </p:sp>
        <p:sp>
          <p:nvSpPr>
            <p:cNvPr id="18465" name="Rectangle 85"/>
            <p:cNvSpPr>
              <a:spLocks noChangeArrowheads="1"/>
            </p:cNvSpPr>
            <p:nvPr/>
          </p:nvSpPr>
          <p:spPr bwMode="auto">
            <a:xfrm>
              <a:off x="1384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7</a:t>
              </a:r>
            </a:p>
          </p:txBody>
        </p:sp>
        <p:sp>
          <p:nvSpPr>
            <p:cNvPr id="18466" name="Rectangle 86"/>
            <p:cNvSpPr>
              <a:spLocks noChangeArrowheads="1"/>
            </p:cNvSpPr>
            <p:nvPr/>
          </p:nvSpPr>
          <p:spPr bwMode="auto">
            <a:xfrm>
              <a:off x="2200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8</a:t>
              </a:r>
            </a:p>
          </p:txBody>
        </p:sp>
        <p:sp>
          <p:nvSpPr>
            <p:cNvPr id="18467" name="Rectangle 87"/>
            <p:cNvSpPr>
              <a:spLocks noChangeArrowheads="1"/>
            </p:cNvSpPr>
            <p:nvPr/>
          </p:nvSpPr>
          <p:spPr bwMode="auto">
            <a:xfrm>
              <a:off x="2472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8" name="Rectangle 88"/>
            <p:cNvSpPr>
              <a:spLocks noChangeArrowheads="1"/>
            </p:cNvSpPr>
            <p:nvPr/>
          </p:nvSpPr>
          <p:spPr bwMode="auto">
            <a:xfrm>
              <a:off x="3289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9" name="Rectangle 89"/>
            <p:cNvSpPr>
              <a:spLocks noChangeArrowheads="1"/>
            </p:cNvSpPr>
            <p:nvPr/>
          </p:nvSpPr>
          <p:spPr bwMode="auto">
            <a:xfrm>
              <a:off x="3016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0" name="Rectangle 90"/>
            <p:cNvSpPr>
              <a:spLocks noChangeArrowheads="1"/>
            </p:cNvSpPr>
            <p:nvPr/>
          </p:nvSpPr>
          <p:spPr bwMode="auto">
            <a:xfrm>
              <a:off x="2744" y="3067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1" name="Rectangle 91"/>
            <p:cNvSpPr>
              <a:spLocks noChangeArrowheads="1"/>
            </p:cNvSpPr>
            <p:nvPr/>
          </p:nvSpPr>
          <p:spPr bwMode="auto">
            <a:xfrm>
              <a:off x="1066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Ф</a:t>
              </a:r>
            </a:p>
          </p:txBody>
        </p:sp>
        <p:sp>
          <p:nvSpPr>
            <p:cNvPr id="18472" name="Rectangle 92"/>
            <p:cNvSpPr>
              <a:spLocks noChangeArrowheads="1"/>
            </p:cNvSpPr>
            <p:nvPr/>
          </p:nvSpPr>
          <p:spPr bwMode="auto">
            <a:xfrm>
              <a:off x="1630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18473" name="Rectangle 93"/>
            <p:cNvSpPr>
              <a:spLocks noChangeArrowheads="1"/>
            </p:cNvSpPr>
            <p:nvPr/>
          </p:nvSpPr>
          <p:spPr bwMode="auto">
            <a:xfrm>
              <a:off x="1348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8474" name="Rectangle 94"/>
            <p:cNvSpPr>
              <a:spLocks noChangeArrowheads="1"/>
            </p:cNvSpPr>
            <p:nvPr/>
          </p:nvSpPr>
          <p:spPr bwMode="auto">
            <a:xfrm>
              <a:off x="1912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18475" name="Rectangle 95"/>
            <p:cNvSpPr>
              <a:spLocks noChangeArrowheads="1"/>
            </p:cNvSpPr>
            <p:nvPr/>
          </p:nvSpPr>
          <p:spPr bwMode="auto">
            <a:xfrm>
              <a:off x="2699" y="890"/>
              <a:ext cx="36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Д</a:t>
              </a:r>
            </a:p>
          </p:txBody>
        </p:sp>
        <p:sp>
          <p:nvSpPr>
            <p:cNvPr id="18476" name="Rectangle 96"/>
            <p:cNvSpPr>
              <a:spLocks noChangeArrowheads="1"/>
            </p:cNvSpPr>
            <p:nvPr/>
          </p:nvSpPr>
          <p:spPr bwMode="auto">
            <a:xfrm>
              <a:off x="2194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  <p:sp>
          <p:nvSpPr>
            <p:cNvPr id="18477" name="Rectangle 97"/>
            <p:cNvSpPr>
              <a:spLocks noChangeArrowheads="1"/>
            </p:cNvSpPr>
            <p:nvPr/>
          </p:nvSpPr>
          <p:spPr bwMode="auto">
            <a:xfrm>
              <a:off x="2427" y="890"/>
              <a:ext cx="317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18478" name="Rectangle 98"/>
            <p:cNvSpPr>
              <a:spLocks noChangeArrowheads="1"/>
            </p:cNvSpPr>
            <p:nvPr/>
          </p:nvSpPr>
          <p:spPr bwMode="auto">
            <a:xfrm>
              <a:off x="3016" y="89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8479" name="Rectangle 99"/>
            <p:cNvSpPr>
              <a:spLocks noChangeArrowheads="1"/>
            </p:cNvSpPr>
            <p:nvPr/>
          </p:nvSpPr>
          <p:spPr bwMode="auto">
            <a:xfrm>
              <a:off x="3289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</p:grpSp>
      <p:pic>
        <p:nvPicPr>
          <p:cNvPr id="16437" name="Рисунок 4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852738"/>
            <a:ext cx="17684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652963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2420938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1" descr="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8" name="Group 51"/>
          <p:cNvGrpSpPr>
            <a:grpSpLocks/>
          </p:cNvGrpSpPr>
          <p:nvPr/>
        </p:nvGrpSpPr>
        <p:grpSpPr bwMode="auto">
          <a:xfrm>
            <a:off x="1835150" y="1916113"/>
            <a:ext cx="6121400" cy="3887787"/>
            <a:chOff x="1066" y="890"/>
            <a:chExt cx="3856" cy="2449"/>
          </a:xfrm>
        </p:grpSpPr>
        <p:sp>
          <p:nvSpPr>
            <p:cNvPr id="19462" name="Rectangle 52"/>
            <p:cNvSpPr>
              <a:spLocks noChangeArrowheads="1"/>
            </p:cNvSpPr>
            <p:nvPr/>
          </p:nvSpPr>
          <p:spPr bwMode="auto">
            <a:xfrm>
              <a:off x="3561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Г</a:t>
              </a:r>
            </a:p>
          </p:txBody>
        </p:sp>
        <p:grpSp>
          <p:nvGrpSpPr>
            <p:cNvPr id="19463" name="Group 53"/>
            <p:cNvGrpSpPr>
              <a:grpSpLocks/>
            </p:cNvGrpSpPr>
            <p:nvPr/>
          </p:nvGrpSpPr>
          <p:grpSpPr bwMode="auto">
            <a:xfrm>
              <a:off x="2472" y="1162"/>
              <a:ext cx="1634" cy="272"/>
              <a:chOff x="2018" y="1162"/>
              <a:chExt cx="1634" cy="272"/>
            </a:xfrm>
          </p:grpSpPr>
          <p:sp>
            <p:nvSpPr>
              <p:cNvPr id="19504" name="Rectangle 54"/>
              <p:cNvSpPr>
                <a:spLocks noChangeArrowheads="1"/>
              </p:cNvSpPr>
              <p:nvPr/>
            </p:nvSpPr>
            <p:spPr bwMode="auto">
              <a:xfrm>
                <a:off x="2835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А</a:t>
                </a:r>
              </a:p>
            </p:txBody>
          </p:sp>
          <p:sp>
            <p:nvSpPr>
              <p:cNvPr id="19505" name="Rectangle 55"/>
              <p:cNvSpPr>
                <a:spLocks noChangeArrowheads="1"/>
              </p:cNvSpPr>
              <p:nvPr/>
            </p:nvSpPr>
            <p:spPr bwMode="auto">
              <a:xfrm>
                <a:off x="2562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Ф</a:t>
                </a:r>
              </a:p>
            </p:txBody>
          </p:sp>
          <p:sp>
            <p:nvSpPr>
              <p:cNvPr id="19506" name="Rectangle 56"/>
              <p:cNvSpPr>
                <a:spLocks noChangeArrowheads="1"/>
              </p:cNvSpPr>
              <p:nvPr/>
            </p:nvSpPr>
            <p:spPr bwMode="auto">
              <a:xfrm>
                <a:off x="3107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Н</a:t>
                </a:r>
              </a:p>
            </p:txBody>
          </p:sp>
          <p:sp>
            <p:nvSpPr>
              <p:cNvPr id="19507" name="Rectangle 57"/>
              <p:cNvSpPr>
                <a:spLocks noChangeArrowheads="1"/>
              </p:cNvSpPr>
              <p:nvPr/>
            </p:nvSpPr>
            <p:spPr bwMode="auto">
              <a:xfrm>
                <a:off x="2290" y="1162"/>
                <a:ext cx="273" cy="27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Е</a:t>
                </a:r>
              </a:p>
            </p:txBody>
          </p:sp>
          <p:sp>
            <p:nvSpPr>
              <p:cNvPr id="19508" name="Rectangle 58"/>
              <p:cNvSpPr>
                <a:spLocks noChangeArrowheads="1"/>
              </p:cNvSpPr>
              <p:nvPr/>
            </p:nvSpPr>
            <p:spPr bwMode="auto">
              <a:xfrm>
                <a:off x="2018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Б</a:t>
                </a:r>
              </a:p>
            </p:txBody>
          </p:sp>
          <p:sp>
            <p:nvSpPr>
              <p:cNvPr id="19509" name="Rectangle 59"/>
              <p:cNvSpPr>
                <a:spLocks noChangeArrowheads="1"/>
              </p:cNvSpPr>
              <p:nvPr/>
            </p:nvSpPr>
            <p:spPr bwMode="auto">
              <a:xfrm>
                <a:off x="3379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А</a:t>
                </a:r>
              </a:p>
            </p:txBody>
          </p:sp>
        </p:grpSp>
        <p:sp>
          <p:nvSpPr>
            <p:cNvPr id="19464" name="Rectangle 60"/>
            <p:cNvSpPr>
              <a:spLocks noChangeArrowheads="1"/>
            </p:cNvSpPr>
            <p:nvPr/>
          </p:nvSpPr>
          <p:spPr bwMode="auto">
            <a:xfrm>
              <a:off x="3289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19465" name="Rectangle 61"/>
            <p:cNvSpPr>
              <a:spLocks noChangeArrowheads="1"/>
            </p:cNvSpPr>
            <p:nvPr/>
          </p:nvSpPr>
          <p:spPr bwMode="auto">
            <a:xfrm>
              <a:off x="3016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19466" name="Rectangle 62"/>
            <p:cNvSpPr>
              <a:spLocks noChangeArrowheads="1"/>
            </p:cNvSpPr>
            <p:nvPr/>
          </p:nvSpPr>
          <p:spPr bwMode="auto">
            <a:xfrm>
              <a:off x="2744" y="1979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М</a:t>
              </a:r>
            </a:p>
          </p:txBody>
        </p:sp>
        <p:sp>
          <p:nvSpPr>
            <p:cNvPr id="19467" name="Rectangle 63"/>
            <p:cNvSpPr>
              <a:spLocks noChangeArrowheads="1"/>
            </p:cNvSpPr>
            <p:nvPr/>
          </p:nvSpPr>
          <p:spPr bwMode="auto">
            <a:xfrm>
              <a:off x="2744" y="1706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8" name="Rectangle 64"/>
            <p:cNvSpPr>
              <a:spLocks noChangeArrowheads="1"/>
            </p:cNvSpPr>
            <p:nvPr/>
          </p:nvSpPr>
          <p:spPr bwMode="auto">
            <a:xfrm>
              <a:off x="3833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9469" name="Rectangle 65"/>
            <p:cNvSpPr>
              <a:spLocks noChangeArrowheads="1"/>
            </p:cNvSpPr>
            <p:nvPr/>
          </p:nvSpPr>
          <p:spPr bwMode="auto">
            <a:xfrm>
              <a:off x="3561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Т</a:t>
              </a:r>
            </a:p>
          </p:txBody>
        </p:sp>
        <p:sp>
          <p:nvSpPr>
            <p:cNvPr id="19470" name="Rectangle 66"/>
            <p:cNvSpPr>
              <a:spLocks noChangeArrowheads="1"/>
            </p:cNvSpPr>
            <p:nvPr/>
          </p:nvSpPr>
          <p:spPr bwMode="auto">
            <a:xfrm>
              <a:off x="3289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С</a:t>
              </a:r>
            </a:p>
          </p:txBody>
        </p:sp>
        <p:sp>
          <p:nvSpPr>
            <p:cNvPr id="19471" name="Rectangle 67"/>
            <p:cNvSpPr>
              <a:spLocks noChangeArrowheads="1"/>
            </p:cNvSpPr>
            <p:nvPr/>
          </p:nvSpPr>
          <p:spPr bwMode="auto">
            <a:xfrm>
              <a:off x="3016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А</a:t>
              </a:r>
            </a:p>
          </p:txBody>
        </p:sp>
        <p:sp>
          <p:nvSpPr>
            <p:cNvPr id="19472" name="Rectangle 68"/>
            <p:cNvSpPr>
              <a:spLocks noChangeArrowheads="1"/>
            </p:cNvSpPr>
            <p:nvPr/>
          </p:nvSpPr>
          <p:spPr bwMode="auto">
            <a:xfrm>
              <a:off x="2744" y="1434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Д</a:t>
              </a:r>
            </a:p>
          </p:txBody>
        </p:sp>
        <p:sp>
          <p:nvSpPr>
            <p:cNvPr id="19473" name="Rectangle 69"/>
            <p:cNvSpPr>
              <a:spLocks noChangeArrowheads="1"/>
            </p:cNvSpPr>
            <p:nvPr/>
          </p:nvSpPr>
          <p:spPr bwMode="auto">
            <a:xfrm>
              <a:off x="3833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19474" name="Rectangle 70"/>
            <p:cNvSpPr>
              <a:spLocks noChangeArrowheads="1"/>
            </p:cNvSpPr>
            <p:nvPr/>
          </p:nvSpPr>
          <p:spPr bwMode="auto">
            <a:xfrm>
              <a:off x="4649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  <p:sp>
          <p:nvSpPr>
            <p:cNvPr id="19475" name="Rectangle 71"/>
            <p:cNvSpPr>
              <a:spLocks noChangeArrowheads="1"/>
            </p:cNvSpPr>
            <p:nvPr/>
          </p:nvSpPr>
          <p:spPr bwMode="auto">
            <a:xfrm>
              <a:off x="4105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19476" name="Rectangle 72"/>
            <p:cNvSpPr>
              <a:spLocks noChangeArrowheads="1"/>
            </p:cNvSpPr>
            <p:nvPr/>
          </p:nvSpPr>
          <p:spPr bwMode="auto">
            <a:xfrm>
              <a:off x="4377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9477" name="Rectangle 73"/>
            <p:cNvSpPr>
              <a:spLocks noChangeArrowheads="1"/>
            </p:cNvSpPr>
            <p:nvPr/>
          </p:nvSpPr>
          <p:spPr bwMode="auto">
            <a:xfrm>
              <a:off x="3561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19478" name="Rectangle 74"/>
            <p:cNvSpPr>
              <a:spLocks noChangeArrowheads="1"/>
            </p:cNvSpPr>
            <p:nvPr/>
          </p:nvSpPr>
          <p:spPr bwMode="auto">
            <a:xfrm>
              <a:off x="3289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Е</a:t>
              </a:r>
            </a:p>
          </p:txBody>
        </p:sp>
        <p:sp>
          <p:nvSpPr>
            <p:cNvPr id="19479" name="Rectangle 75"/>
            <p:cNvSpPr>
              <a:spLocks noChangeArrowheads="1"/>
            </p:cNvSpPr>
            <p:nvPr/>
          </p:nvSpPr>
          <p:spPr bwMode="auto">
            <a:xfrm>
              <a:off x="3016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С</a:t>
              </a:r>
            </a:p>
          </p:txBody>
        </p:sp>
        <p:sp>
          <p:nvSpPr>
            <p:cNvPr id="19480" name="Rectangle 76"/>
            <p:cNvSpPr>
              <a:spLocks noChangeArrowheads="1"/>
            </p:cNvSpPr>
            <p:nvPr/>
          </p:nvSpPr>
          <p:spPr bwMode="auto">
            <a:xfrm>
              <a:off x="2744" y="2251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19481" name="Rectangle 77"/>
            <p:cNvSpPr>
              <a:spLocks noChangeArrowheads="1"/>
            </p:cNvSpPr>
            <p:nvPr/>
          </p:nvSpPr>
          <p:spPr bwMode="auto">
            <a:xfrm>
              <a:off x="1656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2" name="Rectangle 78"/>
            <p:cNvSpPr>
              <a:spLocks noChangeArrowheads="1"/>
            </p:cNvSpPr>
            <p:nvPr/>
          </p:nvSpPr>
          <p:spPr bwMode="auto">
            <a:xfrm>
              <a:off x="1928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3" name="Rectangle 79"/>
            <p:cNvSpPr>
              <a:spLocks noChangeArrowheads="1"/>
            </p:cNvSpPr>
            <p:nvPr/>
          </p:nvSpPr>
          <p:spPr bwMode="auto">
            <a:xfrm>
              <a:off x="2200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4" name="Rectangle 80"/>
            <p:cNvSpPr>
              <a:spLocks noChangeArrowheads="1"/>
            </p:cNvSpPr>
            <p:nvPr/>
          </p:nvSpPr>
          <p:spPr bwMode="auto">
            <a:xfrm>
              <a:off x="2472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5" name="Rectangle 81"/>
            <p:cNvSpPr>
              <a:spLocks noChangeArrowheads="1"/>
            </p:cNvSpPr>
            <p:nvPr/>
          </p:nvSpPr>
          <p:spPr bwMode="auto">
            <a:xfrm>
              <a:off x="2744" y="2795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6" name="Rectangle 82"/>
            <p:cNvSpPr>
              <a:spLocks noChangeArrowheads="1"/>
            </p:cNvSpPr>
            <p:nvPr/>
          </p:nvSpPr>
          <p:spPr bwMode="auto">
            <a:xfrm>
              <a:off x="3016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9487" name="Rectangle 83"/>
            <p:cNvSpPr>
              <a:spLocks noChangeArrowheads="1"/>
            </p:cNvSpPr>
            <p:nvPr/>
          </p:nvSpPr>
          <p:spPr bwMode="auto">
            <a:xfrm>
              <a:off x="2744" y="2523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Р</a:t>
              </a:r>
            </a:p>
          </p:txBody>
        </p:sp>
        <p:sp>
          <p:nvSpPr>
            <p:cNvPr id="19488" name="Rectangle 84"/>
            <p:cNvSpPr>
              <a:spLocks noChangeArrowheads="1"/>
            </p:cNvSpPr>
            <p:nvPr/>
          </p:nvSpPr>
          <p:spPr bwMode="auto">
            <a:xfrm>
              <a:off x="2472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Т</a:t>
              </a:r>
            </a:p>
          </p:txBody>
        </p:sp>
        <p:sp>
          <p:nvSpPr>
            <p:cNvPr id="19489" name="Rectangle 85"/>
            <p:cNvSpPr>
              <a:spLocks noChangeArrowheads="1"/>
            </p:cNvSpPr>
            <p:nvPr/>
          </p:nvSpPr>
          <p:spPr bwMode="auto">
            <a:xfrm>
              <a:off x="1384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7</a:t>
              </a:r>
            </a:p>
          </p:txBody>
        </p:sp>
        <p:sp>
          <p:nvSpPr>
            <p:cNvPr id="19490" name="Rectangle 86"/>
            <p:cNvSpPr>
              <a:spLocks noChangeArrowheads="1"/>
            </p:cNvSpPr>
            <p:nvPr/>
          </p:nvSpPr>
          <p:spPr bwMode="auto">
            <a:xfrm>
              <a:off x="2200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8</a:t>
              </a:r>
            </a:p>
          </p:txBody>
        </p:sp>
        <p:sp>
          <p:nvSpPr>
            <p:cNvPr id="19491" name="Rectangle 87"/>
            <p:cNvSpPr>
              <a:spLocks noChangeArrowheads="1"/>
            </p:cNvSpPr>
            <p:nvPr/>
          </p:nvSpPr>
          <p:spPr bwMode="auto">
            <a:xfrm>
              <a:off x="2472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2" name="Rectangle 88"/>
            <p:cNvSpPr>
              <a:spLocks noChangeArrowheads="1"/>
            </p:cNvSpPr>
            <p:nvPr/>
          </p:nvSpPr>
          <p:spPr bwMode="auto">
            <a:xfrm>
              <a:off x="3289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3" name="Rectangle 89"/>
            <p:cNvSpPr>
              <a:spLocks noChangeArrowheads="1"/>
            </p:cNvSpPr>
            <p:nvPr/>
          </p:nvSpPr>
          <p:spPr bwMode="auto">
            <a:xfrm>
              <a:off x="3016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4" name="Rectangle 90"/>
            <p:cNvSpPr>
              <a:spLocks noChangeArrowheads="1"/>
            </p:cNvSpPr>
            <p:nvPr/>
          </p:nvSpPr>
          <p:spPr bwMode="auto">
            <a:xfrm>
              <a:off x="2744" y="3067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5" name="Rectangle 91"/>
            <p:cNvSpPr>
              <a:spLocks noChangeArrowheads="1"/>
            </p:cNvSpPr>
            <p:nvPr/>
          </p:nvSpPr>
          <p:spPr bwMode="auto">
            <a:xfrm>
              <a:off x="1066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Ф</a:t>
              </a:r>
            </a:p>
          </p:txBody>
        </p:sp>
        <p:sp>
          <p:nvSpPr>
            <p:cNvPr id="19496" name="Rectangle 92"/>
            <p:cNvSpPr>
              <a:spLocks noChangeArrowheads="1"/>
            </p:cNvSpPr>
            <p:nvPr/>
          </p:nvSpPr>
          <p:spPr bwMode="auto">
            <a:xfrm>
              <a:off x="1630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19497" name="Rectangle 93"/>
            <p:cNvSpPr>
              <a:spLocks noChangeArrowheads="1"/>
            </p:cNvSpPr>
            <p:nvPr/>
          </p:nvSpPr>
          <p:spPr bwMode="auto">
            <a:xfrm>
              <a:off x="1348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9498" name="Rectangle 94"/>
            <p:cNvSpPr>
              <a:spLocks noChangeArrowheads="1"/>
            </p:cNvSpPr>
            <p:nvPr/>
          </p:nvSpPr>
          <p:spPr bwMode="auto">
            <a:xfrm>
              <a:off x="1912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19499" name="Rectangle 95"/>
            <p:cNvSpPr>
              <a:spLocks noChangeArrowheads="1"/>
            </p:cNvSpPr>
            <p:nvPr/>
          </p:nvSpPr>
          <p:spPr bwMode="auto">
            <a:xfrm>
              <a:off x="2699" y="890"/>
              <a:ext cx="36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Д</a:t>
              </a:r>
            </a:p>
          </p:txBody>
        </p:sp>
        <p:sp>
          <p:nvSpPr>
            <p:cNvPr id="19500" name="Rectangle 96"/>
            <p:cNvSpPr>
              <a:spLocks noChangeArrowheads="1"/>
            </p:cNvSpPr>
            <p:nvPr/>
          </p:nvSpPr>
          <p:spPr bwMode="auto">
            <a:xfrm>
              <a:off x="2194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  <p:sp>
          <p:nvSpPr>
            <p:cNvPr id="19501" name="Rectangle 97"/>
            <p:cNvSpPr>
              <a:spLocks noChangeArrowheads="1"/>
            </p:cNvSpPr>
            <p:nvPr/>
          </p:nvSpPr>
          <p:spPr bwMode="auto">
            <a:xfrm>
              <a:off x="2427" y="890"/>
              <a:ext cx="317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19502" name="Rectangle 98"/>
            <p:cNvSpPr>
              <a:spLocks noChangeArrowheads="1"/>
            </p:cNvSpPr>
            <p:nvPr/>
          </p:nvSpPr>
          <p:spPr bwMode="auto">
            <a:xfrm>
              <a:off x="3016" y="89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19503" name="Rectangle 99"/>
            <p:cNvSpPr>
              <a:spLocks noChangeArrowheads="1"/>
            </p:cNvSpPr>
            <p:nvPr/>
          </p:nvSpPr>
          <p:spPr bwMode="auto">
            <a:xfrm>
              <a:off x="3289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</p:grpSp>
      <p:pic>
        <p:nvPicPr>
          <p:cNvPr id="17460" name="Рисунок 4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852738"/>
            <a:ext cx="17684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652963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2420938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1" descr="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1692275" y="2133600"/>
            <a:ext cx="6121400" cy="3887788"/>
            <a:chOff x="1066" y="890"/>
            <a:chExt cx="3856" cy="2449"/>
          </a:xfrm>
        </p:grpSpPr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3561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Г</a:t>
              </a:r>
            </a:p>
          </p:txBody>
        </p:sp>
        <p:grpSp>
          <p:nvGrpSpPr>
            <p:cNvPr id="20487" name="Group 6"/>
            <p:cNvGrpSpPr>
              <a:grpSpLocks/>
            </p:cNvGrpSpPr>
            <p:nvPr/>
          </p:nvGrpSpPr>
          <p:grpSpPr bwMode="auto">
            <a:xfrm>
              <a:off x="2472" y="1162"/>
              <a:ext cx="1634" cy="272"/>
              <a:chOff x="2018" y="1162"/>
              <a:chExt cx="1634" cy="272"/>
            </a:xfrm>
          </p:grpSpPr>
          <p:sp>
            <p:nvSpPr>
              <p:cNvPr id="20528" name="Rectangle 7"/>
              <p:cNvSpPr>
                <a:spLocks noChangeArrowheads="1"/>
              </p:cNvSpPr>
              <p:nvPr/>
            </p:nvSpPr>
            <p:spPr bwMode="auto">
              <a:xfrm>
                <a:off x="2835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А</a:t>
                </a:r>
              </a:p>
            </p:txBody>
          </p:sp>
          <p:sp>
            <p:nvSpPr>
              <p:cNvPr id="20529" name="Rectangle 8"/>
              <p:cNvSpPr>
                <a:spLocks noChangeArrowheads="1"/>
              </p:cNvSpPr>
              <p:nvPr/>
            </p:nvSpPr>
            <p:spPr bwMode="auto">
              <a:xfrm>
                <a:off x="2562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Ф</a:t>
                </a:r>
              </a:p>
            </p:txBody>
          </p:sp>
          <p:sp>
            <p:nvSpPr>
              <p:cNvPr id="20530" name="Rectangle 9"/>
              <p:cNvSpPr>
                <a:spLocks noChangeArrowheads="1"/>
              </p:cNvSpPr>
              <p:nvPr/>
            </p:nvSpPr>
            <p:spPr bwMode="auto">
              <a:xfrm>
                <a:off x="3107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Н</a:t>
                </a:r>
              </a:p>
            </p:txBody>
          </p:sp>
          <p:sp>
            <p:nvSpPr>
              <p:cNvPr id="20531" name="Rectangle 10"/>
              <p:cNvSpPr>
                <a:spLocks noChangeArrowheads="1"/>
              </p:cNvSpPr>
              <p:nvPr/>
            </p:nvSpPr>
            <p:spPr bwMode="auto">
              <a:xfrm>
                <a:off x="2290" y="1162"/>
                <a:ext cx="273" cy="27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Е</a:t>
                </a:r>
              </a:p>
            </p:txBody>
          </p:sp>
          <p:sp>
            <p:nvSpPr>
              <p:cNvPr id="20532" name="Rectangle 11"/>
              <p:cNvSpPr>
                <a:spLocks noChangeArrowheads="1"/>
              </p:cNvSpPr>
              <p:nvPr/>
            </p:nvSpPr>
            <p:spPr bwMode="auto">
              <a:xfrm>
                <a:off x="2018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Б</a:t>
                </a:r>
              </a:p>
            </p:txBody>
          </p:sp>
          <p:sp>
            <p:nvSpPr>
              <p:cNvPr id="20533" name="Rectangle 12"/>
              <p:cNvSpPr>
                <a:spLocks noChangeArrowheads="1"/>
              </p:cNvSpPr>
              <p:nvPr/>
            </p:nvSpPr>
            <p:spPr bwMode="auto">
              <a:xfrm>
                <a:off x="3379" y="1162"/>
                <a:ext cx="273" cy="2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>
                    <a:solidFill>
                      <a:srgbClr val="C00000"/>
                    </a:solidFill>
                  </a:rPr>
                  <a:t>А</a:t>
                </a:r>
              </a:p>
            </p:txBody>
          </p:sp>
        </p:grpSp>
        <p:sp>
          <p:nvSpPr>
            <p:cNvPr id="20488" name="Rectangle 13"/>
            <p:cNvSpPr>
              <a:spLocks noChangeArrowheads="1"/>
            </p:cNvSpPr>
            <p:nvPr/>
          </p:nvSpPr>
          <p:spPr bwMode="auto">
            <a:xfrm>
              <a:off x="3289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20489" name="Rectangle 14"/>
            <p:cNvSpPr>
              <a:spLocks noChangeArrowheads="1"/>
            </p:cNvSpPr>
            <p:nvPr/>
          </p:nvSpPr>
          <p:spPr bwMode="auto">
            <a:xfrm>
              <a:off x="3016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20490" name="Rectangle 15"/>
            <p:cNvSpPr>
              <a:spLocks noChangeArrowheads="1"/>
            </p:cNvSpPr>
            <p:nvPr/>
          </p:nvSpPr>
          <p:spPr bwMode="auto">
            <a:xfrm>
              <a:off x="2744" y="1979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М</a:t>
              </a:r>
            </a:p>
          </p:txBody>
        </p:sp>
        <p:sp>
          <p:nvSpPr>
            <p:cNvPr id="20491" name="Rectangle 16"/>
            <p:cNvSpPr>
              <a:spLocks noChangeArrowheads="1"/>
            </p:cNvSpPr>
            <p:nvPr/>
          </p:nvSpPr>
          <p:spPr bwMode="auto">
            <a:xfrm>
              <a:off x="2744" y="1706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2" name="Rectangle 17"/>
            <p:cNvSpPr>
              <a:spLocks noChangeArrowheads="1"/>
            </p:cNvSpPr>
            <p:nvPr/>
          </p:nvSpPr>
          <p:spPr bwMode="auto">
            <a:xfrm>
              <a:off x="3833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20493" name="Rectangle 18"/>
            <p:cNvSpPr>
              <a:spLocks noChangeArrowheads="1"/>
            </p:cNvSpPr>
            <p:nvPr/>
          </p:nvSpPr>
          <p:spPr bwMode="auto">
            <a:xfrm>
              <a:off x="3561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Т</a:t>
              </a:r>
            </a:p>
          </p:txBody>
        </p:sp>
        <p:sp>
          <p:nvSpPr>
            <p:cNvPr id="20494" name="Rectangle 19"/>
            <p:cNvSpPr>
              <a:spLocks noChangeArrowheads="1"/>
            </p:cNvSpPr>
            <p:nvPr/>
          </p:nvSpPr>
          <p:spPr bwMode="auto">
            <a:xfrm>
              <a:off x="3289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С</a:t>
              </a:r>
            </a:p>
          </p:txBody>
        </p:sp>
        <p:sp>
          <p:nvSpPr>
            <p:cNvPr id="20495" name="Rectangle 20"/>
            <p:cNvSpPr>
              <a:spLocks noChangeArrowheads="1"/>
            </p:cNvSpPr>
            <p:nvPr/>
          </p:nvSpPr>
          <p:spPr bwMode="auto">
            <a:xfrm>
              <a:off x="3016" y="1434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А</a:t>
              </a:r>
            </a:p>
          </p:txBody>
        </p:sp>
        <p:sp>
          <p:nvSpPr>
            <p:cNvPr id="20496" name="Rectangle 21"/>
            <p:cNvSpPr>
              <a:spLocks noChangeArrowheads="1"/>
            </p:cNvSpPr>
            <p:nvPr/>
          </p:nvSpPr>
          <p:spPr bwMode="auto">
            <a:xfrm>
              <a:off x="2744" y="1434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Д</a:t>
              </a:r>
            </a:p>
          </p:txBody>
        </p:sp>
        <p:sp>
          <p:nvSpPr>
            <p:cNvPr id="20497" name="Rectangle 22"/>
            <p:cNvSpPr>
              <a:spLocks noChangeArrowheads="1"/>
            </p:cNvSpPr>
            <p:nvPr/>
          </p:nvSpPr>
          <p:spPr bwMode="auto">
            <a:xfrm>
              <a:off x="3833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20498" name="Rectangle 23"/>
            <p:cNvSpPr>
              <a:spLocks noChangeArrowheads="1"/>
            </p:cNvSpPr>
            <p:nvPr/>
          </p:nvSpPr>
          <p:spPr bwMode="auto">
            <a:xfrm>
              <a:off x="4649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  <p:sp>
          <p:nvSpPr>
            <p:cNvPr id="20499" name="Rectangle 24"/>
            <p:cNvSpPr>
              <a:spLocks noChangeArrowheads="1"/>
            </p:cNvSpPr>
            <p:nvPr/>
          </p:nvSpPr>
          <p:spPr bwMode="auto">
            <a:xfrm>
              <a:off x="4105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20500" name="Rectangle 25"/>
            <p:cNvSpPr>
              <a:spLocks noChangeArrowheads="1"/>
            </p:cNvSpPr>
            <p:nvPr/>
          </p:nvSpPr>
          <p:spPr bwMode="auto">
            <a:xfrm>
              <a:off x="4377" y="1979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20501" name="Rectangle 26"/>
            <p:cNvSpPr>
              <a:spLocks noChangeArrowheads="1"/>
            </p:cNvSpPr>
            <p:nvPr/>
          </p:nvSpPr>
          <p:spPr bwMode="auto">
            <a:xfrm>
              <a:off x="3561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20502" name="Rectangle 27"/>
            <p:cNvSpPr>
              <a:spLocks noChangeArrowheads="1"/>
            </p:cNvSpPr>
            <p:nvPr/>
          </p:nvSpPr>
          <p:spPr bwMode="auto">
            <a:xfrm>
              <a:off x="3289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Е</a:t>
              </a:r>
            </a:p>
          </p:txBody>
        </p:sp>
        <p:sp>
          <p:nvSpPr>
            <p:cNvPr id="20503" name="Rectangle 28"/>
            <p:cNvSpPr>
              <a:spLocks noChangeArrowheads="1"/>
            </p:cNvSpPr>
            <p:nvPr/>
          </p:nvSpPr>
          <p:spPr bwMode="auto">
            <a:xfrm>
              <a:off x="3016" y="2251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С</a:t>
              </a:r>
            </a:p>
          </p:txBody>
        </p:sp>
        <p:sp>
          <p:nvSpPr>
            <p:cNvPr id="20504" name="Rectangle 29"/>
            <p:cNvSpPr>
              <a:spLocks noChangeArrowheads="1"/>
            </p:cNvSpPr>
            <p:nvPr/>
          </p:nvSpPr>
          <p:spPr bwMode="auto">
            <a:xfrm>
              <a:off x="2744" y="2251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20505" name="Rectangle 30"/>
            <p:cNvSpPr>
              <a:spLocks noChangeArrowheads="1"/>
            </p:cNvSpPr>
            <p:nvPr/>
          </p:nvSpPr>
          <p:spPr bwMode="auto">
            <a:xfrm>
              <a:off x="1656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20506" name="Rectangle 31"/>
            <p:cNvSpPr>
              <a:spLocks noChangeArrowheads="1"/>
            </p:cNvSpPr>
            <p:nvPr/>
          </p:nvSpPr>
          <p:spPr bwMode="auto">
            <a:xfrm>
              <a:off x="1928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20507" name="Rectangle 32"/>
            <p:cNvSpPr>
              <a:spLocks noChangeArrowheads="1"/>
            </p:cNvSpPr>
            <p:nvPr/>
          </p:nvSpPr>
          <p:spPr bwMode="auto">
            <a:xfrm>
              <a:off x="2200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20508" name="Rectangle 33"/>
            <p:cNvSpPr>
              <a:spLocks noChangeArrowheads="1"/>
            </p:cNvSpPr>
            <p:nvPr/>
          </p:nvSpPr>
          <p:spPr bwMode="auto">
            <a:xfrm>
              <a:off x="2472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К</a:t>
              </a:r>
            </a:p>
          </p:txBody>
        </p:sp>
        <p:sp>
          <p:nvSpPr>
            <p:cNvPr id="20509" name="Rectangle 34"/>
            <p:cNvSpPr>
              <a:spLocks noChangeArrowheads="1"/>
            </p:cNvSpPr>
            <p:nvPr/>
          </p:nvSpPr>
          <p:spPr bwMode="auto">
            <a:xfrm>
              <a:off x="2744" y="2795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20510" name="Rectangle 35"/>
            <p:cNvSpPr>
              <a:spLocks noChangeArrowheads="1"/>
            </p:cNvSpPr>
            <p:nvPr/>
          </p:nvSpPr>
          <p:spPr bwMode="auto">
            <a:xfrm>
              <a:off x="3016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20511" name="Rectangle 36"/>
            <p:cNvSpPr>
              <a:spLocks noChangeArrowheads="1"/>
            </p:cNvSpPr>
            <p:nvPr/>
          </p:nvSpPr>
          <p:spPr bwMode="auto">
            <a:xfrm>
              <a:off x="2744" y="2523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Р</a:t>
              </a:r>
            </a:p>
          </p:txBody>
        </p:sp>
        <p:sp>
          <p:nvSpPr>
            <p:cNvPr id="20512" name="Rectangle 37"/>
            <p:cNvSpPr>
              <a:spLocks noChangeArrowheads="1"/>
            </p:cNvSpPr>
            <p:nvPr/>
          </p:nvSpPr>
          <p:spPr bwMode="auto">
            <a:xfrm>
              <a:off x="2472" y="2523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Т</a:t>
              </a:r>
            </a:p>
          </p:txBody>
        </p:sp>
        <p:sp>
          <p:nvSpPr>
            <p:cNvPr id="20513" name="Rectangle 38"/>
            <p:cNvSpPr>
              <a:spLocks noChangeArrowheads="1"/>
            </p:cNvSpPr>
            <p:nvPr/>
          </p:nvSpPr>
          <p:spPr bwMode="auto">
            <a:xfrm>
              <a:off x="1384" y="2795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М</a:t>
              </a:r>
            </a:p>
          </p:txBody>
        </p:sp>
        <p:sp>
          <p:nvSpPr>
            <p:cNvPr id="20514" name="Rectangle 39"/>
            <p:cNvSpPr>
              <a:spLocks noChangeArrowheads="1"/>
            </p:cNvSpPr>
            <p:nvPr/>
          </p:nvSpPr>
          <p:spPr bwMode="auto">
            <a:xfrm>
              <a:off x="2200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8</a:t>
              </a:r>
            </a:p>
          </p:txBody>
        </p:sp>
        <p:sp>
          <p:nvSpPr>
            <p:cNvPr id="20515" name="Rectangle 40"/>
            <p:cNvSpPr>
              <a:spLocks noChangeArrowheads="1"/>
            </p:cNvSpPr>
            <p:nvPr/>
          </p:nvSpPr>
          <p:spPr bwMode="auto">
            <a:xfrm>
              <a:off x="2472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6" name="Rectangle 41"/>
            <p:cNvSpPr>
              <a:spLocks noChangeArrowheads="1"/>
            </p:cNvSpPr>
            <p:nvPr/>
          </p:nvSpPr>
          <p:spPr bwMode="auto">
            <a:xfrm>
              <a:off x="3289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7" name="Rectangle 42"/>
            <p:cNvSpPr>
              <a:spLocks noChangeArrowheads="1"/>
            </p:cNvSpPr>
            <p:nvPr/>
          </p:nvSpPr>
          <p:spPr bwMode="auto">
            <a:xfrm>
              <a:off x="3016" y="3067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8" name="Rectangle 43"/>
            <p:cNvSpPr>
              <a:spLocks noChangeArrowheads="1"/>
            </p:cNvSpPr>
            <p:nvPr/>
          </p:nvSpPr>
          <p:spPr bwMode="auto">
            <a:xfrm>
              <a:off x="2744" y="3067"/>
              <a:ext cx="27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9" name="Rectangle 44"/>
            <p:cNvSpPr>
              <a:spLocks noChangeArrowheads="1"/>
            </p:cNvSpPr>
            <p:nvPr/>
          </p:nvSpPr>
          <p:spPr bwMode="auto">
            <a:xfrm>
              <a:off x="1066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Ф</a:t>
              </a:r>
            </a:p>
          </p:txBody>
        </p:sp>
        <p:sp>
          <p:nvSpPr>
            <p:cNvPr id="20520" name="Rectangle 45"/>
            <p:cNvSpPr>
              <a:spLocks noChangeArrowheads="1"/>
            </p:cNvSpPr>
            <p:nvPr/>
          </p:nvSpPr>
          <p:spPr bwMode="auto">
            <a:xfrm>
              <a:off x="1630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20521" name="Rectangle 46"/>
            <p:cNvSpPr>
              <a:spLocks noChangeArrowheads="1"/>
            </p:cNvSpPr>
            <p:nvPr/>
          </p:nvSpPr>
          <p:spPr bwMode="auto">
            <a:xfrm>
              <a:off x="1348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20522" name="Rectangle 47"/>
            <p:cNvSpPr>
              <a:spLocks noChangeArrowheads="1"/>
            </p:cNvSpPr>
            <p:nvPr/>
          </p:nvSpPr>
          <p:spPr bwMode="auto">
            <a:xfrm>
              <a:off x="1912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Л</a:t>
              </a:r>
            </a:p>
          </p:txBody>
        </p:sp>
        <p:sp>
          <p:nvSpPr>
            <p:cNvPr id="20523" name="Rectangle 48"/>
            <p:cNvSpPr>
              <a:spLocks noChangeArrowheads="1"/>
            </p:cNvSpPr>
            <p:nvPr/>
          </p:nvSpPr>
          <p:spPr bwMode="auto">
            <a:xfrm>
              <a:off x="2699" y="890"/>
              <a:ext cx="363" cy="2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Д</a:t>
              </a:r>
            </a:p>
          </p:txBody>
        </p:sp>
        <p:sp>
          <p:nvSpPr>
            <p:cNvPr id="20524" name="Rectangle 49"/>
            <p:cNvSpPr>
              <a:spLocks noChangeArrowheads="1"/>
            </p:cNvSpPr>
            <p:nvPr/>
          </p:nvSpPr>
          <p:spPr bwMode="auto">
            <a:xfrm>
              <a:off x="2194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  <p:sp>
          <p:nvSpPr>
            <p:cNvPr id="20525" name="Rectangle 50"/>
            <p:cNvSpPr>
              <a:spLocks noChangeArrowheads="1"/>
            </p:cNvSpPr>
            <p:nvPr/>
          </p:nvSpPr>
          <p:spPr bwMode="auto">
            <a:xfrm>
              <a:off x="2427" y="890"/>
              <a:ext cx="317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Н</a:t>
              </a:r>
            </a:p>
          </p:txBody>
        </p:sp>
        <p:sp>
          <p:nvSpPr>
            <p:cNvPr id="20526" name="Rectangle 51"/>
            <p:cNvSpPr>
              <a:spLocks noChangeArrowheads="1"/>
            </p:cNvSpPr>
            <p:nvPr/>
          </p:nvSpPr>
          <p:spPr bwMode="auto">
            <a:xfrm>
              <a:off x="3016" y="890"/>
              <a:ext cx="27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И</a:t>
              </a:r>
            </a:p>
          </p:txBody>
        </p:sp>
        <p:sp>
          <p:nvSpPr>
            <p:cNvPr id="20527" name="Rectangle 52"/>
            <p:cNvSpPr>
              <a:spLocks noChangeArrowheads="1"/>
            </p:cNvSpPr>
            <p:nvPr/>
          </p:nvSpPr>
          <p:spPr bwMode="auto">
            <a:xfrm>
              <a:off x="3289" y="890"/>
              <a:ext cx="283" cy="2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C00000"/>
                  </a:solidFill>
                </a:rPr>
                <a:t>Я</a:t>
              </a:r>
            </a:p>
          </p:txBody>
        </p:sp>
      </p:grpSp>
      <p:pic>
        <p:nvPicPr>
          <p:cNvPr id="18484" name="Рисунок 4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141663"/>
            <a:ext cx="17684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652963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6" descr="209695332fdd2d2c6e87b6119d55ae9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2276475"/>
            <a:ext cx="714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502</Words>
  <Application>Microsoft Office PowerPoint</Application>
  <PresentationFormat>Экран (4:3)</PresentationFormat>
  <Paragraphs>273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Times New Roman</vt:lpstr>
      <vt:lpstr>Arial</vt:lpstr>
      <vt:lpstr>Calibri</vt:lpstr>
      <vt:lpstr>Тема Office</vt:lpstr>
      <vt:lpstr>     Составила и провела воспитатель  МДОУ  «ЦРР- д /сад№30» с детьми подготовительной группы г. Магнитогорска Сафонова И.С. 2019г.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</vt:lpstr>
      <vt:lpstr>Слайд 15</vt:lpstr>
      <vt:lpstr>В Италии есть удивительная традиция — выкидывать ночью старые вещи и встречать новый год только во всем новом. Итальянцы верят: чем с большим количеством вещей они расстанутся накануне праздника, тем богаче будут в наступающем году. В Италии, кроме Деда Мороза - Баббо Натале, к послушным детям приходит добрая Фея Бефана.  Она прилетает через  дымоход и дарит детям подарки, а шалунам достается уголёк  Главное, повесить у камина чулки!</vt:lpstr>
      <vt:lpstr>В Китае наступление Нового года встречают взрывами миллионов салютов и фейерверков. У китайцев есть поверье, что путь в новый год окружен злыми духами, и для того , чтобы их отогнать, необходимо напугать их взрывами хлопушек и петард.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19</cp:revision>
  <dcterms:created xsi:type="dcterms:W3CDTF">2013-03-23T14:37:53Z</dcterms:created>
  <dcterms:modified xsi:type="dcterms:W3CDTF">2022-01-14T18:06:18Z</dcterms:modified>
</cp:coreProperties>
</file>