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94AA0CF-AC3A-4AEB-95A9-54F60704F61C}" type="datetimeFigureOut">
              <a:rPr lang="ru-RU" smtClean="0"/>
              <a:t>07.12.2021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D2070E-1AF9-4597-A8F7-689D7CF877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484784"/>
            <a:ext cx="7175351" cy="3440673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Мы здоровый образ жизни!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32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484784"/>
            <a:ext cx="7175351" cy="3440673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400" dirty="0" smtClean="0"/>
              <a:t>Цель: формирование целостного отношения учащихся к своему здоровью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37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17581" y="1052736"/>
            <a:ext cx="7175351" cy="3872721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Здоровье –это…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564904"/>
            <a:ext cx="4608512" cy="354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4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568952" cy="5544615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У меня часто плохой аппетит.</a:t>
            </a:r>
          </a:p>
          <a:p>
            <a:pPr marL="457200" indent="-457200">
              <a:buAutoNum type="arabicPeriod"/>
            </a:pPr>
            <a:r>
              <a:rPr lang="ru-RU" dirty="0"/>
              <a:t>После нескольких часов работы у меня начинает болеть голова.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Часто выгляжу усталым и подавленным, иногда раздраженным и угрюмым</a:t>
            </a:r>
            <a:r>
              <a:rPr lang="ru-RU" dirty="0" smtClean="0"/>
              <a:t>.</a:t>
            </a:r>
          </a:p>
          <a:p>
            <a:pPr marL="457200" indent="-457200">
              <a:buAutoNum type="arabicPeriod"/>
            </a:pPr>
            <a:r>
              <a:rPr lang="ru-RU" dirty="0" smtClean="0"/>
              <a:t>Периодически </a:t>
            </a:r>
            <a:r>
              <a:rPr lang="ru-RU" dirty="0"/>
              <a:t>у меня бывают серьезные заболевания, когда я вынужден несколько дней оставаться дома.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Я почти не занимаюсь спортом.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В последнее время я несколько прибавил в весе.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У меня часто кружится голова.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Я уже пробовал курить.</a:t>
            </a:r>
          </a:p>
          <a:p>
            <a:pPr marL="457200" indent="-45720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В детстве я перенес несколько серьезных заболеваний.</a:t>
            </a:r>
          </a:p>
          <a:p>
            <a:pPr marL="457200" indent="-457200">
              <a:buAutoNum type="arabicPeriod"/>
            </a:pPr>
            <a:r>
              <a:rPr lang="ru-RU" dirty="0" smtClean="0"/>
              <a:t>У </a:t>
            </a:r>
            <a:r>
              <a:rPr lang="ru-RU" dirty="0"/>
              <a:t>меня плохой сон и неприятные ощущения утром после пробуждения.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-30847"/>
            <a:ext cx="9144000" cy="1011576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Тест «Твоё здоровье»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43808" y="2791780"/>
            <a:ext cx="288032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Здоровый образ жизни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835696" y="764704"/>
            <a:ext cx="210879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Режим дня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508104" y="1124744"/>
            <a:ext cx="237626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Закаливание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07504" y="3140968"/>
            <a:ext cx="216024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Гигиена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444208" y="2924944"/>
            <a:ext cx="244827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Правильное питание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383868" y="5229200"/>
            <a:ext cx="231740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Движение, спорт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148064" y="242088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3275856" y="2204864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796136" y="37890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355976" y="450912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247184" y="3501008"/>
            <a:ext cx="473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1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16633"/>
            <a:ext cx="7175351" cy="2016224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Конкурс «Анаграммы»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848" y="2204864"/>
            <a:ext cx="26299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ЗКУЛЬФИТРАУ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848" y="4509120"/>
            <a:ext cx="2592288" cy="1127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ДКАЗАРЯ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92180" y="2132856"/>
            <a:ext cx="241226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ЛКАЗАКА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00192" y="4365104"/>
            <a:ext cx="2484276" cy="1094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ЕНГИАГИ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3140968"/>
            <a:ext cx="223224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ЛКАПРОГУ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97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9036496" cy="4824535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1. Береги </a:t>
            </a:r>
            <a:r>
              <a:rPr lang="ru-RU" sz="3200" dirty="0"/>
              <a:t>платье </a:t>
            </a:r>
            <a:r>
              <a:rPr lang="ru-RU" sz="3200" dirty="0" err="1"/>
              <a:t>снову</a:t>
            </a:r>
            <a:r>
              <a:rPr lang="ru-RU" sz="3200" dirty="0"/>
              <a:t>, а здоровье </a:t>
            </a:r>
            <a:r>
              <a:rPr lang="ru-RU" sz="3200" dirty="0" smtClean="0"/>
              <a:t>…</a:t>
            </a:r>
            <a:endParaRPr lang="ru-RU" sz="3200" dirty="0"/>
          </a:p>
          <a:p>
            <a:r>
              <a:rPr lang="ru-RU" sz="3200" dirty="0" smtClean="0"/>
              <a:t> 2. </a:t>
            </a:r>
            <a:r>
              <a:rPr lang="ru-RU" sz="3200" dirty="0"/>
              <a:t>Болен – лечись, а здоров</a:t>
            </a:r>
            <a:r>
              <a:rPr lang="ru-RU" sz="3200" dirty="0" smtClean="0"/>
              <a:t>…</a:t>
            </a:r>
            <a:endParaRPr lang="ru-RU" sz="3200" dirty="0"/>
          </a:p>
          <a:p>
            <a:r>
              <a:rPr lang="ru-RU" sz="3200" dirty="0" smtClean="0"/>
              <a:t> 3. </a:t>
            </a:r>
            <a:r>
              <a:rPr lang="ru-RU" sz="3200" dirty="0"/>
              <a:t>Было бы здоровье, а счастье</a:t>
            </a:r>
            <a:r>
              <a:rPr lang="ru-RU" sz="3200" dirty="0" smtClean="0"/>
              <a:t>…</a:t>
            </a:r>
            <a:endParaRPr lang="ru-RU" sz="3200" dirty="0"/>
          </a:p>
          <a:p>
            <a:r>
              <a:rPr lang="ru-RU" sz="3200" dirty="0" smtClean="0"/>
              <a:t> 4. </a:t>
            </a:r>
            <a:r>
              <a:rPr lang="ru-RU" sz="3200" dirty="0"/>
              <a:t>Двигайся больше – проживёшь</a:t>
            </a:r>
            <a:r>
              <a:rPr lang="ru-RU" sz="3200" dirty="0" smtClean="0"/>
              <a:t>…</a:t>
            </a:r>
            <a:endParaRPr lang="ru-RU" sz="3200" dirty="0"/>
          </a:p>
          <a:p>
            <a:r>
              <a:rPr lang="ru-RU" sz="3200" dirty="0" smtClean="0"/>
              <a:t> 5. Забота </a:t>
            </a:r>
            <a:r>
              <a:rPr lang="ru-RU" sz="3200" dirty="0"/>
              <a:t>о здоровье – лучшее… </a:t>
            </a:r>
            <a:endParaRPr lang="ru-RU" sz="3200" dirty="0" smtClean="0"/>
          </a:p>
          <a:p>
            <a:r>
              <a:rPr lang="ru-RU" sz="3200" dirty="0"/>
              <a:t> </a:t>
            </a:r>
            <a:r>
              <a:rPr lang="ru-RU" sz="3200" dirty="0" smtClean="0"/>
              <a:t>6. Здоровье </a:t>
            </a:r>
            <a:r>
              <a:rPr lang="ru-RU" sz="3200" dirty="0"/>
              <a:t>сгубишь – новое</a:t>
            </a:r>
            <a:r>
              <a:rPr lang="ru-RU" sz="3200" dirty="0" smtClean="0"/>
              <a:t>…</a:t>
            </a:r>
            <a:endParaRPr lang="ru-RU" sz="3200" dirty="0"/>
          </a:p>
          <a:p>
            <a:r>
              <a:rPr lang="ru-RU" sz="3200" dirty="0" smtClean="0"/>
              <a:t> 7. В </a:t>
            </a:r>
            <a:r>
              <a:rPr lang="ru-RU" sz="3200" dirty="0"/>
              <a:t>здоровом теле… –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"/>
            <a:ext cx="7175351" cy="1772816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Игра «Доскажи словечко»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46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16632"/>
            <a:ext cx="7175351" cy="6840760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Помните, ваше здоровье- в ваших руках!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7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206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Мы здоровый образ жизни!</vt:lpstr>
      <vt:lpstr>Цель: формирование целостного отношения учащихся к своему здоровью.</vt:lpstr>
      <vt:lpstr>Здоровье –это…</vt:lpstr>
      <vt:lpstr>Тест «Твоё здоровье»</vt:lpstr>
      <vt:lpstr>Презентация PowerPoint</vt:lpstr>
      <vt:lpstr>Конкурс «Анаграммы»</vt:lpstr>
      <vt:lpstr>Игра «Доскажи словечко»</vt:lpstr>
      <vt:lpstr>  Помните, ваше здоровье- в ваших руках!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здоровый образ жизни!</dc:title>
  <dc:creator>User</dc:creator>
  <cp:lastModifiedBy>User</cp:lastModifiedBy>
  <cp:revision>6</cp:revision>
  <dcterms:created xsi:type="dcterms:W3CDTF">2021-12-06T21:42:09Z</dcterms:created>
  <dcterms:modified xsi:type="dcterms:W3CDTF">2021-12-06T22:43:29Z</dcterms:modified>
</cp:coreProperties>
</file>