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sldIdLst>
    <p:sldId id="256" r:id="rId2"/>
    <p:sldId id="257" r:id="rId3"/>
    <p:sldId id="258" r:id="rId4"/>
    <p:sldId id="270" r:id="rId5"/>
    <p:sldId id="259" r:id="rId6"/>
    <p:sldId id="269" r:id="rId7"/>
    <p:sldId id="273" r:id="rId8"/>
    <p:sldId id="272" r:id="rId9"/>
    <p:sldId id="274" r:id="rId10"/>
    <p:sldId id="260" r:id="rId11"/>
    <p:sldId id="266" r:id="rId12"/>
    <p:sldId id="268" r:id="rId13"/>
    <p:sldId id="261" r:id="rId14"/>
    <p:sldId id="265" r:id="rId15"/>
    <p:sldId id="263" r:id="rId16"/>
    <p:sldId id="262" r:id="rId17"/>
    <p:sldId id="264" r:id="rId18"/>
  </p:sldIdLst>
  <p:sldSz cx="9144000" cy="6858000" type="screen4x3"/>
  <p:notesSz cx="6858000" cy="9144000"/>
  <p:custDataLst>
    <p:tags r:id="rId20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58" autoAdjust="0"/>
    <p:restoredTop sz="94660"/>
  </p:normalViewPr>
  <p:slideViewPr>
    <p:cSldViewPr>
      <p:cViewPr>
        <p:scale>
          <a:sx n="76" d="100"/>
          <a:sy n="76" d="100"/>
        </p:scale>
        <p:origin x="-852" y="-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DB8ADB5C-6D5C-48DC-B72A-9C4A79FC38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26878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2227BA9-B03F-4E61-9A3A-A44789C5A85A}" type="slidenum">
              <a:rPr lang="ru-RU" sz="1200">
                <a:latin typeface="Arial" charset="0"/>
              </a:rPr>
              <a:pPr eaLnBrk="1" hangingPunct="1"/>
              <a:t>1</a:t>
            </a:fld>
            <a:endParaRPr lang="ru-RU" sz="1200">
              <a:latin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77 w 2123"/>
                <a:gd name="T1" fmla="*/ 986 h 1696"/>
                <a:gd name="T2" fmla="*/ 541 w 2123"/>
                <a:gd name="T3" fmla="*/ 646 h 1696"/>
                <a:gd name="T4" fmla="*/ 667 w 2123"/>
                <a:gd name="T5" fmla="*/ 374 h 1696"/>
                <a:gd name="T6" fmla="*/ 922 w 2123"/>
                <a:gd name="T7" fmla="*/ 555 h 1696"/>
                <a:gd name="T8" fmla="*/ 1208 w 2123"/>
                <a:gd name="T9" fmla="*/ 822 h 1696"/>
                <a:gd name="T10" fmla="*/ 1475 w 2123"/>
                <a:gd name="T11" fmla="*/ 1049 h 1696"/>
                <a:gd name="T12" fmla="*/ 1791 w 2123"/>
                <a:gd name="T13" fmla="*/ 1286 h 1696"/>
                <a:gd name="T14" fmla="*/ 1873 w 2123"/>
                <a:gd name="T15" fmla="*/ 1337 h 1696"/>
                <a:gd name="T16" fmla="*/ 1826 w 2123"/>
                <a:gd name="T17" fmla="*/ 1281 h 1696"/>
                <a:gd name="T18" fmla="*/ 1404 w 2123"/>
                <a:gd name="T19" fmla="*/ 947 h 1696"/>
                <a:gd name="T20" fmla="*/ 1082 w 2123"/>
                <a:gd name="T21" fmla="*/ 646 h 1696"/>
                <a:gd name="T22" fmla="*/ 719 w 2123"/>
                <a:gd name="T23" fmla="*/ 311 h 1696"/>
                <a:gd name="T24" fmla="*/ 994 w 2123"/>
                <a:gd name="T25" fmla="*/ 294 h 1696"/>
                <a:gd name="T26" fmla="*/ 1279 w 2123"/>
                <a:gd name="T27" fmla="*/ 300 h 1696"/>
                <a:gd name="T28" fmla="*/ 1606 w 2123"/>
                <a:gd name="T29" fmla="*/ 254 h 1696"/>
                <a:gd name="T30" fmla="*/ 2112 w 2123"/>
                <a:gd name="T31" fmla="*/ 186 h 1696"/>
                <a:gd name="T32" fmla="*/ 2064 w 2123"/>
                <a:gd name="T33" fmla="*/ 164 h 1696"/>
                <a:gd name="T34" fmla="*/ 1535 w 2123"/>
                <a:gd name="T35" fmla="*/ 243 h 1696"/>
                <a:gd name="T36" fmla="*/ 1202 w 2123"/>
                <a:gd name="T37" fmla="*/ 260 h 1696"/>
                <a:gd name="T38" fmla="*/ 755 w 2123"/>
                <a:gd name="T39" fmla="*/ 243 h 1696"/>
                <a:gd name="T40" fmla="*/ 815 w 2123"/>
                <a:gd name="T41" fmla="*/ 215 h 1696"/>
                <a:gd name="T42" fmla="*/ 1136 w 2123"/>
                <a:gd name="T43" fmla="*/ 0 h 1696"/>
                <a:gd name="T44" fmla="*/ 1082 w 2123"/>
                <a:gd name="T45" fmla="*/ 28 h 1696"/>
                <a:gd name="T46" fmla="*/ 1005 w 2123"/>
                <a:gd name="T47" fmla="*/ 79 h 1696"/>
                <a:gd name="T48" fmla="*/ 851 w 2123"/>
                <a:gd name="T49" fmla="*/ 181 h 1696"/>
                <a:gd name="T50" fmla="*/ 667 w 2123"/>
                <a:gd name="T51" fmla="*/ 266 h 1696"/>
                <a:gd name="T52" fmla="*/ 631 w 2123"/>
                <a:gd name="T53" fmla="*/ 340 h 1696"/>
                <a:gd name="T54" fmla="*/ 303 w 2123"/>
                <a:gd name="T55" fmla="*/ 555 h 1696"/>
                <a:gd name="T56" fmla="*/ 0 w 2123"/>
                <a:gd name="T57" fmla="*/ 686 h 1696"/>
                <a:gd name="T58" fmla="*/ 0 w 2123"/>
                <a:gd name="T59" fmla="*/ 691 h 1696"/>
                <a:gd name="T60" fmla="*/ 0 w 2123"/>
                <a:gd name="T61" fmla="*/ 725 h 1696"/>
                <a:gd name="T62" fmla="*/ 297 w 2123"/>
                <a:gd name="T63" fmla="*/ 601 h 1696"/>
                <a:gd name="T64" fmla="*/ 589 w 2123"/>
                <a:gd name="T65" fmla="*/ 408 h 1696"/>
                <a:gd name="T66" fmla="*/ 505 w 2123"/>
                <a:gd name="T67" fmla="*/ 635 h 1696"/>
                <a:gd name="T68" fmla="*/ 523 w 2123"/>
                <a:gd name="T69" fmla="*/ 941 h 1696"/>
                <a:gd name="T70" fmla="*/ 458 w 2123"/>
                <a:gd name="T71" fmla="*/ 1105 h 1696"/>
                <a:gd name="T72" fmla="*/ 327 w 2123"/>
                <a:gd name="T73" fmla="*/ 1400 h 1696"/>
                <a:gd name="T74" fmla="*/ 321 w 2123"/>
                <a:gd name="T75" fmla="*/ 1604 h 1696"/>
                <a:gd name="T76" fmla="*/ 327 w 2123"/>
                <a:gd name="T77" fmla="*/ 1604 h 1696"/>
                <a:gd name="T78" fmla="*/ 345 w 2123"/>
                <a:gd name="T79" fmla="*/ 1468 h 1696"/>
                <a:gd name="T80" fmla="*/ 577 w 2123"/>
                <a:gd name="T81" fmla="*/ 986 h 1696"/>
                <a:gd name="T82" fmla="*/ 577 w 2123"/>
                <a:gd name="T83" fmla="*/ 986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4 w 969"/>
                <a:gd name="T1" fmla="*/ 1189 h 1192"/>
                <a:gd name="T2" fmla="*/ 492 w 969"/>
                <a:gd name="T3" fmla="*/ 1195 h 1192"/>
                <a:gd name="T4" fmla="*/ 582 w 969"/>
                <a:gd name="T5" fmla="*/ 1153 h 1192"/>
                <a:gd name="T6" fmla="*/ 816 w 969"/>
                <a:gd name="T7" fmla="*/ 1088 h 1192"/>
                <a:gd name="T8" fmla="*/ 937 w 969"/>
                <a:gd name="T9" fmla="*/ 1058 h 1192"/>
                <a:gd name="T10" fmla="*/ 762 w 969"/>
                <a:gd name="T11" fmla="*/ 991 h 1192"/>
                <a:gd name="T12" fmla="*/ 558 w 969"/>
                <a:gd name="T13" fmla="*/ 955 h 1192"/>
                <a:gd name="T14" fmla="*/ 198 w 969"/>
                <a:gd name="T15" fmla="*/ 973 h 1192"/>
                <a:gd name="T16" fmla="*/ 300 w 969"/>
                <a:gd name="T17" fmla="*/ 895 h 1192"/>
                <a:gd name="T18" fmla="*/ 498 w 969"/>
                <a:gd name="T19" fmla="*/ 805 h 1192"/>
                <a:gd name="T20" fmla="*/ 697 w 969"/>
                <a:gd name="T21" fmla="*/ 673 h 1192"/>
                <a:gd name="T22" fmla="*/ 703 w 969"/>
                <a:gd name="T23" fmla="*/ 673 h 1192"/>
                <a:gd name="T24" fmla="*/ 715 w 969"/>
                <a:gd name="T25" fmla="*/ 667 h 1192"/>
                <a:gd name="T26" fmla="*/ 756 w 969"/>
                <a:gd name="T27" fmla="*/ 649 h 1192"/>
                <a:gd name="T28" fmla="*/ 780 w 969"/>
                <a:gd name="T29" fmla="*/ 643 h 1192"/>
                <a:gd name="T30" fmla="*/ 792 w 969"/>
                <a:gd name="T31" fmla="*/ 631 h 1192"/>
                <a:gd name="T32" fmla="*/ 798 w 969"/>
                <a:gd name="T33" fmla="*/ 619 h 1192"/>
                <a:gd name="T34" fmla="*/ 792 w 969"/>
                <a:gd name="T35" fmla="*/ 613 h 1192"/>
                <a:gd name="T36" fmla="*/ 786 w 969"/>
                <a:gd name="T37" fmla="*/ 601 h 1192"/>
                <a:gd name="T38" fmla="*/ 786 w 969"/>
                <a:gd name="T39" fmla="*/ 576 h 1192"/>
                <a:gd name="T40" fmla="*/ 798 w 969"/>
                <a:gd name="T41" fmla="*/ 546 h 1192"/>
                <a:gd name="T42" fmla="*/ 810 w 969"/>
                <a:gd name="T43" fmla="*/ 516 h 1192"/>
                <a:gd name="T44" fmla="*/ 828 w 969"/>
                <a:gd name="T45" fmla="*/ 486 h 1192"/>
                <a:gd name="T46" fmla="*/ 840 w 969"/>
                <a:gd name="T47" fmla="*/ 456 h 1192"/>
                <a:gd name="T48" fmla="*/ 846 w 969"/>
                <a:gd name="T49" fmla="*/ 438 h 1192"/>
                <a:gd name="T50" fmla="*/ 853 w 969"/>
                <a:gd name="T51" fmla="*/ 432 h 1192"/>
                <a:gd name="T52" fmla="*/ 853 w 969"/>
                <a:gd name="T53" fmla="*/ 348 h 1192"/>
                <a:gd name="T54" fmla="*/ 853 w 969"/>
                <a:gd name="T55" fmla="*/ 342 h 1192"/>
                <a:gd name="T56" fmla="*/ 859 w 969"/>
                <a:gd name="T57" fmla="*/ 336 h 1192"/>
                <a:gd name="T58" fmla="*/ 877 w 969"/>
                <a:gd name="T59" fmla="*/ 306 h 1192"/>
                <a:gd name="T60" fmla="*/ 889 w 969"/>
                <a:gd name="T61" fmla="*/ 270 h 1192"/>
                <a:gd name="T62" fmla="*/ 901 w 969"/>
                <a:gd name="T63" fmla="*/ 240 h 1192"/>
                <a:gd name="T64" fmla="*/ 907 w 969"/>
                <a:gd name="T65" fmla="*/ 228 h 1192"/>
                <a:gd name="T66" fmla="*/ 913 w 969"/>
                <a:gd name="T67" fmla="*/ 216 h 1192"/>
                <a:gd name="T68" fmla="*/ 931 w 969"/>
                <a:gd name="T69" fmla="*/ 173 h 1192"/>
                <a:gd name="T70" fmla="*/ 949 w 969"/>
                <a:gd name="T71" fmla="*/ 137 h 1192"/>
                <a:gd name="T72" fmla="*/ 955 w 969"/>
                <a:gd name="T73" fmla="*/ 125 h 1192"/>
                <a:gd name="T74" fmla="*/ 955 w 969"/>
                <a:gd name="T75" fmla="*/ 119 h 1192"/>
                <a:gd name="T76" fmla="*/ 973 w 969"/>
                <a:gd name="T77" fmla="*/ 0 h 1192"/>
                <a:gd name="T78" fmla="*/ 949 w 969"/>
                <a:gd name="T79" fmla="*/ 47 h 1192"/>
                <a:gd name="T80" fmla="*/ 786 w 969"/>
                <a:gd name="T81" fmla="*/ 113 h 1192"/>
                <a:gd name="T82" fmla="*/ 709 w 969"/>
                <a:gd name="T83" fmla="*/ 161 h 1192"/>
                <a:gd name="T84" fmla="*/ 462 w 969"/>
                <a:gd name="T85" fmla="*/ 234 h 1192"/>
                <a:gd name="T86" fmla="*/ 282 w 969"/>
                <a:gd name="T87" fmla="*/ 288 h 1192"/>
                <a:gd name="T88" fmla="*/ 174 w 969"/>
                <a:gd name="T89" fmla="*/ 294 h 1192"/>
                <a:gd name="T90" fmla="*/ 12 w 969"/>
                <a:gd name="T91" fmla="*/ 486 h 1192"/>
                <a:gd name="T92" fmla="*/ 0 w 969"/>
                <a:gd name="T93" fmla="*/ 510 h 1192"/>
                <a:gd name="T94" fmla="*/ 0 w 969"/>
                <a:gd name="T95" fmla="*/ 1189 h 1192"/>
                <a:gd name="T96" fmla="*/ 96 w 969"/>
                <a:gd name="T97" fmla="*/ 1183 h 1192"/>
                <a:gd name="T98" fmla="*/ 324 w 969"/>
                <a:gd name="T99" fmla="*/ 1189 h 1192"/>
                <a:gd name="T100" fmla="*/ 324 w 969"/>
                <a:gd name="T101" fmla="*/ 1189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8 w 2176"/>
                <a:gd name="T1" fmla="*/ 769 h 1505"/>
                <a:gd name="T2" fmla="*/ 1195 w 2176"/>
                <a:gd name="T3" fmla="*/ 1237 h 1505"/>
                <a:gd name="T4" fmla="*/ 960 w 2176"/>
                <a:gd name="T5" fmla="*/ 1195 h 1505"/>
                <a:gd name="T6" fmla="*/ 726 w 2176"/>
                <a:gd name="T7" fmla="*/ 1129 h 1505"/>
                <a:gd name="T8" fmla="*/ 444 w 2176"/>
                <a:gd name="T9" fmla="*/ 1111 h 1505"/>
                <a:gd name="T10" fmla="*/ 0 w 2176"/>
                <a:gd name="T11" fmla="*/ 1081 h 1505"/>
                <a:gd name="T12" fmla="*/ 30 w 2176"/>
                <a:gd name="T13" fmla="*/ 1117 h 1505"/>
                <a:gd name="T14" fmla="*/ 498 w 2176"/>
                <a:gd name="T15" fmla="*/ 1135 h 1505"/>
                <a:gd name="T16" fmla="*/ 780 w 2176"/>
                <a:gd name="T17" fmla="*/ 1189 h 1505"/>
                <a:gd name="T18" fmla="*/ 1135 w 2176"/>
                <a:gd name="T19" fmla="*/ 1304 h 1505"/>
                <a:gd name="T20" fmla="*/ 1074 w 2176"/>
                <a:gd name="T21" fmla="*/ 1322 h 1505"/>
                <a:gd name="T22" fmla="*/ 714 w 2176"/>
                <a:gd name="T23" fmla="*/ 1508 h 1505"/>
                <a:gd name="T24" fmla="*/ 768 w 2176"/>
                <a:gd name="T25" fmla="*/ 1484 h 1505"/>
                <a:gd name="T26" fmla="*/ 865 w 2176"/>
                <a:gd name="T27" fmla="*/ 1442 h 1505"/>
                <a:gd name="T28" fmla="*/ 1026 w 2176"/>
                <a:gd name="T29" fmla="*/ 1358 h 1505"/>
                <a:gd name="T30" fmla="*/ 1219 w 2176"/>
                <a:gd name="T31" fmla="*/ 1298 h 1505"/>
                <a:gd name="T32" fmla="*/ 1272 w 2176"/>
                <a:gd name="T33" fmla="*/ 1225 h 1505"/>
                <a:gd name="T34" fmla="*/ 1639 w 2176"/>
                <a:gd name="T35" fmla="*/ 1045 h 1505"/>
                <a:gd name="T36" fmla="*/ 1939 w 2176"/>
                <a:gd name="T37" fmla="*/ 955 h 1505"/>
                <a:gd name="T38" fmla="*/ 2185 w 2176"/>
                <a:gd name="T39" fmla="*/ 823 h 1505"/>
                <a:gd name="T40" fmla="*/ 1969 w 2176"/>
                <a:gd name="T41" fmla="*/ 913 h 1505"/>
                <a:gd name="T42" fmla="*/ 1663 w 2176"/>
                <a:gd name="T43" fmla="*/ 991 h 1505"/>
                <a:gd name="T44" fmla="*/ 1345 w 2176"/>
                <a:gd name="T45" fmla="*/ 1153 h 1505"/>
                <a:gd name="T46" fmla="*/ 1507 w 2176"/>
                <a:gd name="T47" fmla="*/ 907 h 1505"/>
                <a:gd name="T48" fmla="*/ 1627 w 2176"/>
                <a:gd name="T49" fmla="*/ 546 h 1505"/>
                <a:gd name="T50" fmla="*/ 1747 w 2176"/>
                <a:gd name="T51" fmla="*/ 373 h 1505"/>
                <a:gd name="T52" fmla="*/ 1987 w 2176"/>
                <a:gd name="T53" fmla="*/ 60 h 1505"/>
                <a:gd name="T54" fmla="*/ 2011 w 2176"/>
                <a:gd name="T55" fmla="*/ 0 h 1505"/>
                <a:gd name="T56" fmla="*/ 1981 w 2176"/>
                <a:gd name="T57" fmla="*/ 0 h 1505"/>
                <a:gd name="T58" fmla="*/ 1603 w 2176"/>
                <a:gd name="T59" fmla="*/ 481 h 1505"/>
                <a:gd name="T60" fmla="*/ 1483 w 2176"/>
                <a:gd name="T61" fmla="*/ 889 h 1505"/>
                <a:gd name="T62" fmla="*/ 1260 w 2176"/>
                <a:gd name="T63" fmla="*/ 1177 h 1505"/>
                <a:gd name="T64" fmla="*/ 1135 w 2176"/>
                <a:gd name="T65" fmla="*/ 907 h 1505"/>
                <a:gd name="T66" fmla="*/ 1014 w 2176"/>
                <a:gd name="T67" fmla="*/ 541 h 1505"/>
                <a:gd name="T68" fmla="*/ 889 w 2176"/>
                <a:gd name="T69" fmla="*/ 222 h 1505"/>
                <a:gd name="T70" fmla="*/ 792 w 2176"/>
                <a:gd name="T71" fmla="*/ 0 h 1505"/>
                <a:gd name="T72" fmla="*/ 756 w 2176"/>
                <a:gd name="T73" fmla="*/ 0 h 1505"/>
                <a:gd name="T74" fmla="*/ 907 w 2176"/>
                <a:gd name="T75" fmla="*/ 355 h 1505"/>
                <a:gd name="T76" fmla="*/ 1038 w 2176"/>
                <a:gd name="T77" fmla="*/ 769 h 1505"/>
                <a:gd name="T78" fmla="*/ 1038 w 2176"/>
                <a:gd name="T79" fmla="*/ 769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2 w 813"/>
                <a:gd name="T1" fmla="*/ 565 h 804"/>
                <a:gd name="T2" fmla="*/ 330 w 813"/>
                <a:gd name="T3" fmla="*/ 439 h 804"/>
                <a:gd name="T4" fmla="*/ 648 w 813"/>
                <a:gd name="T5" fmla="*/ 217 h 804"/>
                <a:gd name="T6" fmla="*/ 816 w 813"/>
                <a:gd name="T7" fmla="*/ 0 h 804"/>
                <a:gd name="T8" fmla="*/ 678 w 813"/>
                <a:gd name="T9" fmla="*/ 150 h 804"/>
                <a:gd name="T10" fmla="*/ 145 w 813"/>
                <a:gd name="T11" fmla="*/ 505 h 804"/>
                <a:gd name="T12" fmla="*/ 0 w 813"/>
                <a:gd name="T13" fmla="*/ 734 h 804"/>
                <a:gd name="T14" fmla="*/ 0 w 813"/>
                <a:gd name="T15" fmla="*/ 806 h 804"/>
                <a:gd name="T16" fmla="*/ 162 w 813"/>
                <a:gd name="T17" fmla="*/ 565 h 804"/>
                <a:gd name="T18" fmla="*/ 162 w 813"/>
                <a:gd name="T19" fmla="*/ 565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2 w 759"/>
                <a:gd name="T1" fmla="*/ 66 h 107"/>
                <a:gd name="T2" fmla="*/ 762 w 759"/>
                <a:gd name="T3" fmla="*/ 0 h 107"/>
                <a:gd name="T4" fmla="*/ 498 w 759"/>
                <a:gd name="T5" fmla="*/ 36 h 107"/>
                <a:gd name="T6" fmla="*/ 139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2 w 759"/>
                <a:gd name="T15" fmla="*/ 66 h 107"/>
                <a:gd name="T16" fmla="*/ 462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93 w 3169"/>
                <a:gd name="T1" fmla="*/ 240 h 743"/>
                <a:gd name="T2" fmla="*/ 1741 w 3169"/>
                <a:gd name="T3" fmla="*/ 234 h 743"/>
                <a:gd name="T4" fmla="*/ 2096 w 3169"/>
                <a:gd name="T5" fmla="*/ 252 h 743"/>
                <a:gd name="T6" fmla="*/ 2515 w 3169"/>
                <a:gd name="T7" fmla="*/ 234 h 743"/>
                <a:gd name="T8" fmla="*/ 3182 w 3169"/>
                <a:gd name="T9" fmla="*/ 205 h 743"/>
                <a:gd name="T10" fmla="*/ 3128 w 3169"/>
                <a:gd name="T11" fmla="*/ 187 h 743"/>
                <a:gd name="T12" fmla="*/ 2432 w 3169"/>
                <a:gd name="T13" fmla="*/ 222 h 743"/>
                <a:gd name="T14" fmla="*/ 2011 w 3169"/>
                <a:gd name="T15" fmla="*/ 222 h 743"/>
                <a:gd name="T16" fmla="*/ 1465 w 3169"/>
                <a:gd name="T17" fmla="*/ 187 h 743"/>
                <a:gd name="T18" fmla="*/ 1549 w 3169"/>
                <a:gd name="T19" fmla="*/ 168 h 743"/>
                <a:gd name="T20" fmla="*/ 2047 w 3169"/>
                <a:gd name="T21" fmla="*/ 0 h 743"/>
                <a:gd name="T22" fmla="*/ 1969 w 3169"/>
                <a:gd name="T23" fmla="*/ 24 h 743"/>
                <a:gd name="T24" fmla="*/ 1844 w 3169"/>
                <a:gd name="T25" fmla="*/ 66 h 743"/>
                <a:gd name="T26" fmla="*/ 1609 w 3169"/>
                <a:gd name="T27" fmla="*/ 138 h 743"/>
                <a:gd name="T28" fmla="*/ 1344 w 3169"/>
                <a:gd name="T29" fmla="*/ 199 h 743"/>
                <a:gd name="T30" fmla="*/ 1273 w 3169"/>
                <a:gd name="T31" fmla="*/ 252 h 743"/>
                <a:gd name="T32" fmla="*/ 768 w 3169"/>
                <a:gd name="T33" fmla="*/ 414 h 743"/>
                <a:gd name="T34" fmla="*/ 336 w 3169"/>
                <a:gd name="T35" fmla="*/ 504 h 743"/>
                <a:gd name="T36" fmla="*/ 0 w 3169"/>
                <a:gd name="T37" fmla="*/ 619 h 743"/>
                <a:gd name="T38" fmla="*/ 300 w 3169"/>
                <a:gd name="T39" fmla="*/ 540 h 743"/>
                <a:gd name="T40" fmla="*/ 738 w 3169"/>
                <a:gd name="T41" fmla="*/ 450 h 743"/>
                <a:gd name="T42" fmla="*/ 1183 w 3169"/>
                <a:gd name="T43" fmla="*/ 312 h 743"/>
                <a:gd name="T44" fmla="*/ 985 w 3169"/>
                <a:gd name="T45" fmla="*/ 492 h 743"/>
                <a:gd name="T46" fmla="*/ 871 w 3169"/>
                <a:gd name="T47" fmla="*/ 745 h 743"/>
                <a:gd name="T48" fmla="*/ 865 w 3169"/>
                <a:gd name="T49" fmla="*/ 745 h 743"/>
                <a:gd name="T50" fmla="*/ 937 w 3169"/>
                <a:gd name="T51" fmla="*/ 745 h 743"/>
                <a:gd name="T52" fmla="*/ 1026 w 3169"/>
                <a:gd name="T53" fmla="*/ 498 h 743"/>
                <a:gd name="T54" fmla="*/ 1302 w 3169"/>
                <a:gd name="T55" fmla="*/ 282 h 743"/>
                <a:gd name="T56" fmla="*/ 1537 w 3169"/>
                <a:gd name="T57" fmla="*/ 450 h 743"/>
                <a:gd name="T58" fmla="*/ 1777 w 3169"/>
                <a:gd name="T59" fmla="*/ 679 h 743"/>
                <a:gd name="T60" fmla="*/ 1862 w 3169"/>
                <a:gd name="T61" fmla="*/ 745 h 743"/>
                <a:gd name="T62" fmla="*/ 1927 w 3169"/>
                <a:gd name="T63" fmla="*/ 745 h 743"/>
                <a:gd name="T64" fmla="*/ 1699 w 3169"/>
                <a:gd name="T65" fmla="*/ 528 h 743"/>
                <a:gd name="T66" fmla="*/ 1393 w 3169"/>
                <a:gd name="T67" fmla="*/ 240 h 743"/>
                <a:gd name="T68" fmla="*/ 1393 w 3169"/>
                <a:gd name="T69" fmla="*/ 240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50 w 2153"/>
                <a:gd name="T1" fmla="*/ 853 h 1930"/>
                <a:gd name="T2" fmla="*/ 1945 w 2153"/>
                <a:gd name="T3" fmla="*/ 1021 h 1930"/>
                <a:gd name="T4" fmla="*/ 2060 w 2153"/>
                <a:gd name="T5" fmla="*/ 1170 h 1930"/>
                <a:gd name="T6" fmla="*/ 2126 w 2153"/>
                <a:gd name="T7" fmla="*/ 1249 h 1930"/>
                <a:gd name="T8" fmla="*/ 2162 w 2153"/>
                <a:gd name="T9" fmla="*/ 1297 h 1930"/>
                <a:gd name="T10" fmla="*/ 1897 w 2153"/>
                <a:gd name="T11" fmla="*/ 979 h 1930"/>
                <a:gd name="T12" fmla="*/ 1868 w 2153"/>
                <a:gd name="T13" fmla="*/ 931 h 1930"/>
                <a:gd name="T14" fmla="*/ 1789 w 2153"/>
                <a:gd name="T15" fmla="*/ 1243 h 1930"/>
                <a:gd name="T16" fmla="*/ 1777 w 2153"/>
                <a:gd name="T17" fmla="*/ 1489 h 1930"/>
                <a:gd name="T18" fmla="*/ 1826 w 2153"/>
                <a:gd name="T19" fmla="*/ 1910 h 1930"/>
                <a:gd name="T20" fmla="*/ 1795 w 2153"/>
                <a:gd name="T21" fmla="*/ 1934 h 1930"/>
                <a:gd name="T22" fmla="*/ 1753 w 2153"/>
                <a:gd name="T23" fmla="*/ 1537 h 1930"/>
                <a:gd name="T24" fmla="*/ 1735 w 2153"/>
                <a:gd name="T25" fmla="*/ 1291 h 1930"/>
                <a:gd name="T26" fmla="*/ 1771 w 2153"/>
                <a:gd name="T27" fmla="*/ 1087 h 1930"/>
                <a:gd name="T28" fmla="*/ 1777 w 2153"/>
                <a:gd name="T29" fmla="*/ 877 h 1930"/>
                <a:gd name="T30" fmla="*/ 1273 w 2153"/>
                <a:gd name="T31" fmla="*/ 1009 h 1930"/>
                <a:gd name="T32" fmla="*/ 828 w 2153"/>
                <a:gd name="T33" fmla="*/ 1134 h 1930"/>
                <a:gd name="T34" fmla="*/ 324 w 2153"/>
                <a:gd name="T35" fmla="*/ 1315 h 1930"/>
                <a:gd name="T36" fmla="*/ 18 w 2153"/>
                <a:gd name="T37" fmla="*/ 1423 h 1930"/>
                <a:gd name="T38" fmla="*/ 312 w 2153"/>
                <a:gd name="T39" fmla="*/ 1285 h 1930"/>
                <a:gd name="T40" fmla="*/ 685 w 2153"/>
                <a:gd name="T41" fmla="*/ 1146 h 1930"/>
                <a:gd name="T42" fmla="*/ 1026 w 2153"/>
                <a:gd name="T43" fmla="*/ 1039 h 1930"/>
                <a:gd name="T44" fmla="*/ 1417 w 2153"/>
                <a:gd name="T45" fmla="*/ 931 h 1930"/>
                <a:gd name="T46" fmla="*/ 1699 w 2153"/>
                <a:gd name="T47" fmla="*/ 817 h 1930"/>
                <a:gd name="T48" fmla="*/ 1339 w 2153"/>
                <a:gd name="T49" fmla="*/ 624 h 1930"/>
                <a:gd name="T50" fmla="*/ 865 w 2153"/>
                <a:gd name="T51" fmla="*/ 516 h 1930"/>
                <a:gd name="T52" fmla="*/ 228 w 2153"/>
                <a:gd name="T53" fmla="*/ 161 h 1930"/>
                <a:gd name="T54" fmla="*/ 0 w 2153"/>
                <a:gd name="T55" fmla="*/ 83 h 1930"/>
                <a:gd name="T56" fmla="*/ 330 w 2153"/>
                <a:gd name="T57" fmla="*/ 179 h 1930"/>
                <a:gd name="T58" fmla="*/ 715 w 2153"/>
                <a:gd name="T59" fmla="*/ 384 h 1930"/>
                <a:gd name="T60" fmla="*/ 937 w 2153"/>
                <a:gd name="T61" fmla="*/ 492 h 1930"/>
                <a:gd name="T62" fmla="*/ 1357 w 2153"/>
                <a:gd name="T63" fmla="*/ 594 h 1930"/>
                <a:gd name="T64" fmla="*/ 1657 w 2153"/>
                <a:gd name="T65" fmla="*/ 745 h 1930"/>
                <a:gd name="T66" fmla="*/ 1429 w 2153"/>
                <a:gd name="T67" fmla="*/ 462 h 1930"/>
                <a:gd name="T68" fmla="*/ 1291 w 2153"/>
                <a:gd name="T69" fmla="*/ 191 h 1930"/>
                <a:gd name="T70" fmla="*/ 1159 w 2153"/>
                <a:gd name="T71" fmla="*/ 0 h 1930"/>
                <a:gd name="T72" fmla="*/ 1345 w 2153"/>
                <a:gd name="T73" fmla="*/ 215 h 1930"/>
                <a:gd name="T74" fmla="*/ 1495 w 2153"/>
                <a:gd name="T75" fmla="*/ 486 h 1930"/>
                <a:gd name="T76" fmla="*/ 1753 w 2153"/>
                <a:gd name="T77" fmla="*/ 805 h 1930"/>
                <a:gd name="T78" fmla="*/ 1850 w 2153"/>
                <a:gd name="T79" fmla="*/ 853 h 1930"/>
                <a:gd name="T80" fmla="*/ 1850 w 2153"/>
                <a:gd name="T81" fmla="*/ 853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1765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1766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629C6EA-B9E9-4F55-A0ED-C657B0D284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2692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A29A3-B9C8-4CAC-A5E9-95503CD52E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38597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0AA8F-1737-4966-9E2F-F5A8017491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95024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86C3D-37DC-4E05-B5BB-A2C360FF1C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0081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CBC16-1CC5-4701-83D8-2761A53263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77242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B131A-A254-4E4E-8E2F-AE58E00711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8297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C7A8B-233B-4CF4-8EB0-075AC57144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5077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0EAF8-BDA4-4D87-93E6-6602766F82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9556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19451-3764-4F85-8D75-19338FABD5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0806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26A18-C757-4000-9413-FC7ECB1C49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7672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9D32E-7113-458C-BC92-E3E0B79678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7786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35DED-3DE9-4459-B952-73B0915BBB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954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88212-A498-4550-AEA4-2C406447FB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3593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AE0B9-9B5B-47BD-8242-C949076710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73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30723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77 w 2123"/>
                <a:gd name="T1" fmla="*/ 986 h 1696"/>
                <a:gd name="T2" fmla="*/ 541 w 2123"/>
                <a:gd name="T3" fmla="*/ 646 h 1696"/>
                <a:gd name="T4" fmla="*/ 667 w 2123"/>
                <a:gd name="T5" fmla="*/ 374 h 1696"/>
                <a:gd name="T6" fmla="*/ 922 w 2123"/>
                <a:gd name="T7" fmla="*/ 555 h 1696"/>
                <a:gd name="T8" fmla="*/ 1208 w 2123"/>
                <a:gd name="T9" fmla="*/ 822 h 1696"/>
                <a:gd name="T10" fmla="*/ 1475 w 2123"/>
                <a:gd name="T11" fmla="*/ 1049 h 1696"/>
                <a:gd name="T12" fmla="*/ 1791 w 2123"/>
                <a:gd name="T13" fmla="*/ 1286 h 1696"/>
                <a:gd name="T14" fmla="*/ 1873 w 2123"/>
                <a:gd name="T15" fmla="*/ 1337 h 1696"/>
                <a:gd name="T16" fmla="*/ 1826 w 2123"/>
                <a:gd name="T17" fmla="*/ 1281 h 1696"/>
                <a:gd name="T18" fmla="*/ 1404 w 2123"/>
                <a:gd name="T19" fmla="*/ 947 h 1696"/>
                <a:gd name="T20" fmla="*/ 1082 w 2123"/>
                <a:gd name="T21" fmla="*/ 646 h 1696"/>
                <a:gd name="T22" fmla="*/ 719 w 2123"/>
                <a:gd name="T23" fmla="*/ 311 h 1696"/>
                <a:gd name="T24" fmla="*/ 994 w 2123"/>
                <a:gd name="T25" fmla="*/ 294 h 1696"/>
                <a:gd name="T26" fmla="*/ 1279 w 2123"/>
                <a:gd name="T27" fmla="*/ 300 h 1696"/>
                <a:gd name="T28" fmla="*/ 1606 w 2123"/>
                <a:gd name="T29" fmla="*/ 254 h 1696"/>
                <a:gd name="T30" fmla="*/ 2112 w 2123"/>
                <a:gd name="T31" fmla="*/ 186 h 1696"/>
                <a:gd name="T32" fmla="*/ 2064 w 2123"/>
                <a:gd name="T33" fmla="*/ 164 h 1696"/>
                <a:gd name="T34" fmla="*/ 1535 w 2123"/>
                <a:gd name="T35" fmla="*/ 243 h 1696"/>
                <a:gd name="T36" fmla="*/ 1202 w 2123"/>
                <a:gd name="T37" fmla="*/ 260 h 1696"/>
                <a:gd name="T38" fmla="*/ 755 w 2123"/>
                <a:gd name="T39" fmla="*/ 243 h 1696"/>
                <a:gd name="T40" fmla="*/ 815 w 2123"/>
                <a:gd name="T41" fmla="*/ 215 h 1696"/>
                <a:gd name="T42" fmla="*/ 1136 w 2123"/>
                <a:gd name="T43" fmla="*/ 0 h 1696"/>
                <a:gd name="T44" fmla="*/ 1082 w 2123"/>
                <a:gd name="T45" fmla="*/ 28 h 1696"/>
                <a:gd name="T46" fmla="*/ 1005 w 2123"/>
                <a:gd name="T47" fmla="*/ 79 h 1696"/>
                <a:gd name="T48" fmla="*/ 851 w 2123"/>
                <a:gd name="T49" fmla="*/ 181 h 1696"/>
                <a:gd name="T50" fmla="*/ 667 w 2123"/>
                <a:gd name="T51" fmla="*/ 266 h 1696"/>
                <a:gd name="T52" fmla="*/ 631 w 2123"/>
                <a:gd name="T53" fmla="*/ 340 h 1696"/>
                <a:gd name="T54" fmla="*/ 303 w 2123"/>
                <a:gd name="T55" fmla="*/ 555 h 1696"/>
                <a:gd name="T56" fmla="*/ 0 w 2123"/>
                <a:gd name="T57" fmla="*/ 686 h 1696"/>
                <a:gd name="T58" fmla="*/ 0 w 2123"/>
                <a:gd name="T59" fmla="*/ 691 h 1696"/>
                <a:gd name="T60" fmla="*/ 0 w 2123"/>
                <a:gd name="T61" fmla="*/ 725 h 1696"/>
                <a:gd name="T62" fmla="*/ 297 w 2123"/>
                <a:gd name="T63" fmla="*/ 601 h 1696"/>
                <a:gd name="T64" fmla="*/ 589 w 2123"/>
                <a:gd name="T65" fmla="*/ 408 h 1696"/>
                <a:gd name="T66" fmla="*/ 505 w 2123"/>
                <a:gd name="T67" fmla="*/ 635 h 1696"/>
                <a:gd name="T68" fmla="*/ 523 w 2123"/>
                <a:gd name="T69" fmla="*/ 941 h 1696"/>
                <a:gd name="T70" fmla="*/ 458 w 2123"/>
                <a:gd name="T71" fmla="*/ 1105 h 1696"/>
                <a:gd name="T72" fmla="*/ 327 w 2123"/>
                <a:gd name="T73" fmla="*/ 1400 h 1696"/>
                <a:gd name="T74" fmla="*/ 321 w 2123"/>
                <a:gd name="T75" fmla="*/ 1604 h 1696"/>
                <a:gd name="T76" fmla="*/ 327 w 2123"/>
                <a:gd name="T77" fmla="*/ 1604 h 1696"/>
                <a:gd name="T78" fmla="*/ 345 w 2123"/>
                <a:gd name="T79" fmla="*/ 1468 h 1696"/>
                <a:gd name="T80" fmla="*/ 577 w 2123"/>
                <a:gd name="T81" fmla="*/ 986 h 1696"/>
                <a:gd name="T82" fmla="*/ 577 w 2123"/>
                <a:gd name="T83" fmla="*/ 986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4 w 969"/>
                <a:gd name="T1" fmla="*/ 1189 h 1192"/>
                <a:gd name="T2" fmla="*/ 492 w 969"/>
                <a:gd name="T3" fmla="*/ 1195 h 1192"/>
                <a:gd name="T4" fmla="*/ 582 w 969"/>
                <a:gd name="T5" fmla="*/ 1153 h 1192"/>
                <a:gd name="T6" fmla="*/ 816 w 969"/>
                <a:gd name="T7" fmla="*/ 1088 h 1192"/>
                <a:gd name="T8" fmla="*/ 937 w 969"/>
                <a:gd name="T9" fmla="*/ 1058 h 1192"/>
                <a:gd name="T10" fmla="*/ 762 w 969"/>
                <a:gd name="T11" fmla="*/ 991 h 1192"/>
                <a:gd name="T12" fmla="*/ 558 w 969"/>
                <a:gd name="T13" fmla="*/ 955 h 1192"/>
                <a:gd name="T14" fmla="*/ 198 w 969"/>
                <a:gd name="T15" fmla="*/ 973 h 1192"/>
                <a:gd name="T16" fmla="*/ 300 w 969"/>
                <a:gd name="T17" fmla="*/ 895 h 1192"/>
                <a:gd name="T18" fmla="*/ 498 w 969"/>
                <a:gd name="T19" fmla="*/ 805 h 1192"/>
                <a:gd name="T20" fmla="*/ 697 w 969"/>
                <a:gd name="T21" fmla="*/ 673 h 1192"/>
                <a:gd name="T22" fmla="*/ 703 w 969"/>
                <a:gd name="T23" fmla="*/ 673 h 1192"/>
                <a:gd name="T24" fmla="*/ 715 w 969"/>
                <a:gd name="T25" fmla="*/ 667 h 1192"/>
                <a:gd name="T26" fmla="*/ 756 w 969"/>
                <a:gd name="T27" fmla="*/ 649 h 1192"/>
                <a:gd name="T28" fmla="*/ 780 w 969"/>
                <a:gd name="T29" fmla="*/ 643 h 1192"/>
                <a:gd name="T30" fmla="*/ 792 w 969"/>
                <a:gd name="T31" fmla="*/ 631 h 1192"/>
                <a:gd name="T32" fmla="*/ 798 w 969"/>
                <a:gd name="T33" fmla="*/ 619 h 1192"/>
                <a:gd name="T34" fmla="*/ 792 w 969"/>
                <a:gd name="T35" fmla="*/ 613 h 1192"/>
                <a:gd name="T36" fmla="*/ 786 w 969"/>
                <a:gd name="T37" fmla="*/ 601 h 1192"/>
                <a:gd name="T38" fmla="*/ 786 w 969"/>
                <a:gd name="T39" fmla="*/ 576 h 1192"/>
                <a:gd name="T40" fmla="*/ 798 w 969"/>
                <a:gd name="T41" fmla="*/ 546 h 1192"/>
                <a:gd name="T42" fmla="*/ 810 w 969"/>
                <a:gd name="T43" fmla="*/ 516 h 1192"/>
                <a:gd name="T44" fmla="*/ 828 w 969"/>
                <a:gd name="T45" fmla="*/ 486 h 1192"/>
                <a:gd name="T46" fmla="*/ 840 w 969"/>
                <a:gd name="T47" fmla="*/ 456 h 1192"/>
                <a:gd name="T48" fmla="*/ 846 w 969"/>
                <a:gd name="T49" fmla="*/ 438 h 1192"/>
                <a:gd name="T50" fmla="*/ 853 w 969"/>
                <a:gd name="T51" fmla="*/ 432 h 1192"/>
                <a:gd name="T52" fmla="*/ 853 w 969"/>
                <a:gd name="T53" fmla="*/ 348 h 1192"/>
                <a:gd name="T54" fmla="*/ 853 w 969"/>
                <a:gd name="T55" fmla="*/ 342 h 1192"/>
                <a:gd name="T56" fmla="*/ 859 w 969"/>
                <a:gd name="T57" fmla="*/ 336 h 1192"/>
                <a:gd name="T58" fmla="*/ 877 w 969"/>
                <a:gd name="T59" fmla="*/ 306 h 1192"/>
                <a:gd name="T60" fmla="*/ 889 w 969"/>
                <a:gd name="T61" fmla="*/ 270 h 1192"/>
                <a:gd name="T62" fmla="*/ 901 w 969"/>
                <a:gd name="T63" fmla="*/ 240 h 1192"/>
                <a:gd name="T64" fmla="*/ 907 w 969"/>
                <a:gd name="T65" fmla="*/ 228 h 1192"/>
                <a:gd name="T66" fmla="*/ 913 w 969"/>
                <a:gd name="T67" fmla="*/ 216 h 1192"/>
                <a:gd name="T68" fmla="*/ 931 w 969"/>
                <a:gd name="T69" fmla="*/ 173 h 1192"/>
                <a:gd name="T70" fmla="*/ 949 w 969"/>
                <a:gd name="T71" fmla="*/ 137 h 1192"/>
                <a:gd name="T72" fmla="*/ 955 w 969"/>
                <a:gd name="T73" fmla="*/ 125 h 1192"/>
                <a:gd name="T74" fmla="*/ 955 w 969"/>
                <a:gd name="T75" fmla="*/ 119 h 1192"/>
                <a:gd name="T76" fmla="*/ 973 w 969"/>
                <a:gd name="T77" fmla="*/ 0 h 1192"/>
                <a:gd name="T78" fmla="*/ 949 w 969"/>
                <a:gd name="T79" fmla="*/ 47 h 1192"/>
                <a:gd name="T80" fmla="*/ 786 w 969"/>
                <a:gd name="T81" fmla="*/ 113 h 1192"/>
                <a:gd name="T82" fmla="*/ 709 w 969"/>
                <a:gd name="T83" fmla="*/ 161 h 1192"/>
                <a:gd name="T84" fmla="*/ 462 w 969"/>
                <a:gd name="T85" fmla="*/ 234 h 1192"/>
                <a:gd name="T86" fmla="*/ 282 w 969"/>
                <a:gd name="T87" fmla="*/ 288 h 1192"/>
                <a:gd name="T88" fmla="*/ 174 w 969"/>
                <a:gd name="T89" fmla="*/ 294 h 1192"/>
                <a:gd name="T90" fmla="*/ 12 w 969"/>
                <a:gd name="T91" fmla="*/ 486 h 1192"/>
                <a:gd name="T92" fmla="*/ 0 w 969"/>
                <a:gd name="T93" fmla="*/ 510 h 1192"/>
                <a:gd name="T94" fmla="*/ 0 w 969"/>
                <a:gd name="T95" fmla="*/ 1189 h 1192"/>
                <a:gd name="T96" fmla="*/ 96 w 969"/>
                <a:gd name="T97" fmla="*/ 1183 h 1192"/>
                <a:gd name="T98" fmla="*/ 324 w 969"/>
                <a:gd name="T99" fmla="*/ 1189 h 1192"/>
                <a:gd name="T100" fmla="*/ 324 w 969"/>
                <a:gd name="T101" fmla="*/ 1189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8 w 2176"/>
                <a:gd name="T1" fmla="*/ 769 h 1505"/>
                <a:gd name="T2" fmla="*/ 1195 w 2176"/>
                <a:gd name="T3" fmla="*/ 1237 h 1505"/>
                <a:gd name="T4" fmla="*/ 960 w 2176"/>
                <a:gd name="T5" fmla="*/ 1195 h 1505"/>
                <a:gd name="T6" fmla="*/ 726 w 2176"/>
                <a:gd name="T7" fmla="*/ 1129 h 1505"/>
                <a:gd name="T8" fmla="*/ 444 w 2176"/>
                <a:gd name="T9" fmla="*/ 1111 h 1505"/>
                <a:gd name="T10" fmla="*/ 0 w 2176"/>
                <a:gd name="T11" fmla="*/ 1081 h 1505"/>
                <a:gd name="T12" fmla="*/ 30 w 2176"/>
                <a:gd name="T13" fmla="*/ 1117 h 1505"/>
                <a:gd name="T14" fmla="*/ 498 w 2176"/>
                <a:gd name="T15" fmla="*/ 1135 h 1505"/>
                <a:gd name="T16" fmla="*/ 780 w 2176"/>
                <a:gd name="T17" fmla="*/ 1189 h 1505"/>
                <a:gd name="T18" fmla="*/ 1135 w 2176"/>
                <a:gd name="T19" fmla="*/ 1304 h 1505"/>
                <a:gd name="T20" fmla="*/ 1074 w 2176"/>
                <a:gd name="T21" fmla="*/ 1322 h 1505"/>
                <a:gd name="T22" fmla="*/ 714 w 2176"/>
                <a:gd name="T23" fmla="*/ 1508 h 1505"/>
                <a:gd name="T24" fmla="*/ 768 w 2176"/>
                <a:gd name="T25" fmla="*/ 1484 h 1505"/>
                <a:gd name="T26" fmla="*/ 865 w 2176"/>
                <a:gd name="T27" fmla="*/ 1442 h 1505"/>
                <a:gd name="T28" fmla="*/ 1026 w 2176"/>
                <a:gd name="T29" fmla="*/ 1358 h 1505"/>
                <a:gd name="T30" fmla="*/ 1219 w 2176"/>
                <a:gd name="T31" fmla="*/ 1298 h 1505"/>
                <a:gd name="T32" fmla="*/ 1272 w 2176"/>
                <a:gd name="T33" fmla="*/ 1225 h 1505"/>
                <a:gd name="T34" fmla="*/ 1639 w 2176"/>
                <a:gd name="T35" fmla="*/ 1045 h 1505"/>
                <a:gd name="T36" fmla="*/ 1939 w 2176"/>
                <a:gd name="T37" fmla="*/ 955 h 1505"/>
                <a:gd name="T38" fmla="*/ 2185 w 2176"/>
                <a:gd name="T39" fmla="*/ 823 h 1505"/>
                <a:gd name="T40" fmla="*/ 1969 w 2176"/>
                <a:gd name="T41" fmla="*/ 913 h 1505"/>
                <a:gd name="T42" fmla="*/ 1663 w 2176"/>
                <a:gd name="T43" fmla="*/ 991 h 1505"/>
                <a:gd name="T44" fmla="*/ 1345 w 2176"/>
                <a:gd name="T45" fmla="*/ 1153 h 1505"/>
                <a:gd name="T46" fmla="*/ 1507 w 2176"/>
                <a:gd name="T47" fmla="*/ 907 h 1505"/>
                <a:gd name="T48" fmla="*/ 1627 w 2176"/>
                <a:gd name="T49" fmla="*/ 546 h 1505"/>
                <a:gd name="T50" fmla="*/ 1747 w 2176"/>
                <a:gd name="T51" fmla="*/ 373 h 1505"/>
                <a:gd name="T52" fmla="*/ 1987 w 2176"/>
                <a:gd name="T53" fmla="*/ 60 h 1505"/>
                <a:gd name="T54" fmla="*/ 2011 w 2176"/>
                <a:gd name="T55" fmla="*/ 0 h 1505"/>
                <a:gd name="T56" fmla="*/ 1981 w 2176"/>
                <a:gd name="T57" fmla="*/ 0 h 1505"/>
                <a:gd name="T58" fmla="*/ 1603 w 2176"/>
                <a:gd name="T59" fmla="*/ 481 h 1505"/>
                <a:gd name="T60" fmla="*/ 1483 w 2176"/>
                <a:gd name="T61" fmla="*/ 889 h 1505"/>
                <a:gd name="T62" fmla="*/ 1260 w 2176"/>
                <a:gd name="T63" fmla="*/ 1177 h 1505"/>
                <a:gd name="T64" fmla="*/ 1135 w 2176"/>
                <a:gd name="T65" fmla="*/ 907 h 1505"/>
                <a:gd name="T66" fmla="*/ 1014 w 2176"/>
                <a:gd name="T67" fmla="*/ 541 h 1505"/>
                <a:gd name="T68" fmla="*/ 889 w 2176"/>
                <a:gd name="T69" fmla="*/ 222 h 1505"/>
                <a:gd name="T70" fmla="*/ 792 w 2176"/>
                <a:gd name="T71" fmla="*/ 0 h 1505"/>
                <a:gd name="T72" fmla="*/ 756 w 2176"/>
                <a:gd name="T73" fmla="*/ 0 h 1505"/>
                <a:gd name="T74" fmla="*/ 907 w 2176"/>
                <a:gd name="T75" fmla="*/ 355 h 1505"/>
                <a:gd name="T76" fmla="*/ 1038 w 2176"/>
                <a:gd name="T77" fmla="*/ 769 h 1505"/>
                <a:gd name="T78" fmla="*/ 1038 w 2176"/>
                <a:gd name="T79" fmla="*/ 769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2 w 813"/>
                <a:gd name="T1" fmla="*/ 565 h 804"/>
                <a:gd name="T2" fmla="*/ 330 w 813"/>
                <a:gd name="T3" fmla="*/ 439 h 804"/>
                <a:gd name="T4" fmla="*/ 648 w 813"/>
                <a:gd name="T5" fmla="*/ 217 h 804"/>
                <a:gd name="T6" fmla="*/ 816 w 813"/>
                <a:gd name="T7" fmla="*/ 0 h 804"/>
                <a:gd name="T8" fmla="*/ 678 w 813"/>
                <a:gd name="T9" fmla="*/ 150 h 804"/>
                <a:gd name="T10" fmla="*/ 145 w 813"/>
                <a:gd name="T11" fmla="*/ 505 h 804"/>
                <a:gd name="T12" fmla="*/ 0 w 813"/>
                <a:gd name="T13" fmla="*/ 734 h 804"/>
                <a:gd name="T14" fmla="*/ 0 w 813"/>
                <a:gd name="T15" fmla="*/ 806 h 804"/>
                <a:gd name="T16" fmla="*/ 162 w 813"/>
                <a:gd name="T17" fmla="*/ 565 h 804"/>
                <a:gd name="T18" fmla="*/ 162 w 813"/>
                <a:gd name="T19" fmla="*/ 565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2 w 759"/>
                <a:gd name="T1" fmla="*/ 66 h 107"/>
                <a:gd name="T2" fmla="*/ 762 w 759"/>
                <a:gd name="T3" fmla="*/ 0 h 107"/>
                <a:gd name="T4" fmla="*/ 498 w 759"/>
                <a:gd name="T5" fmla="*/ 36 h 107"/>
                <a:gd name="T6" fmla="*/ 139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2 w 759"/>
                <a:gd name="T15" fmla="*/ 66 h 107"/>
                <a:gd name="T16" fmla="*/ 462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93 w 3169"/>
                <a:gd name="T1" fmla="*/ 240 h 743"/>
                <a:gd name="T2" fmla="*/ 1741 w 3169"/>
                <a:gd name="T3" fmla="*/ 234 h 743"/>
                <a:gd name="T4" fmla="*/ 2096 w 3169"/>
                <a:gd name="T5" fmla="*/ 252 h 743"/>
                <a:gd name="T6" fmla="*/ 2515 w 3169"/>
                <a:gd name="T7" fmla="*/ 234 h 743"/>
                <a:gd name="T8" fmla="*/ 3182 w 3169"/>
                <a:gd name="T9" fmla="*/ 205 h 743"/>
                <a:gd name="T10" fmla="*/ 3128 w 3169"/>
                <a:gd name="T11" fmla="*/ 187 h 743"/>
                <a:gd name="T12" fmla="*/ 2432 w 3169"/>
                <a:gd name="T13" fmla="*/ 222 h 743"/>
                <a:gd name="T14" fmla="*/ 2011 w 3169"/>
                <a:gd name="T15" fmla="*/ 222 h 743"/>
                <a:gd name="T16" fmla="*/ 1465 w 3169"/>
                <a:gd name="T17" fmla="*/ 187 h 743"/>
                <a:gd name="T18" fmla="*/ 1549 w 3169"/>
                <a:gd name="T19" fmla="*/ 168 h 743"/>
                <a:gd name="T20" fmla="*/ 2047 w 3169"/>
                <a:gd name="T21" fmla="*/ 0 h 743"/>
                <a:gd name="T22" fmla="*/ 1969 w 3169"/>
                <a:gd name="T23" fmla="*/ 24 h 743"/>
                <a:gd name="T24" fmla="*/ 1844 w 3169"/>
                <a:gd name="T25" fmla="*/ 66 h 743"/>
                <a:gd name="T26" fmla="*/ 1609 w 3169"/>
                <a:gd name="T27" fmla="*/ 138 h 743"/>
                <a:gd name="T28" fmla="*/ 1344 w 3169"/>
                <a:gd name="T29" fmla="*/ 199 h 743"/>
                <a:gd name="T30" fmla="*/ 1273 w 3169"/>
                <a:gd name="T31" fmla="*/ 252 h 743"/>
                <a:gd name="T32" fmla="*/ 768 w 3169"/>
                <a:gd name="T33" fmla="*/ 414 h 743"/>
                <a:gd name="T34" fmla="*/ 336 w 3169"/>
                <a:gd name="T35" fmla="*/ 504 h 743"/>
                <a:gd name="T36" fmla="*/ 0 w 3169"/>
                <a:gd name="T37" fmla="*/ 619 h 743"/>
                <a:gd name="T38" fmla="*/ 300 w 3169"/>
                <a:gd name="T39" fmla="*/ 540 h 743"/>
                <a:gd name="T40" fmla="*/ 738 w 3169"/>
                <a:gd name="T41" fmla="*/ 450 h 743"/>
                <a:gd name="T42" fmla="*/ 1183 w 3169"/>
                <a:gd name="T43" fmla="*/ 312 h 743"/>
                <a:gd name="T44" fmla="*/ 985 w 3169"/>
                <a:gd name="T45" fmla="*/ 492 h 743"/>
                <a:gd name="T46" fmla="*/ 871 w 3169"/>
                <a:gd name="T47" fmla="*/ 745 h 743"/>
                <a:gd name="T48" fmla="*/ 865 w 3169"/>
                <a:gd name="T49" fmla="*/ 745 h 743"/>
                <a:gd name="T50" fmla="*/ 937 w 3169"/>
                <a:gd name="T51" fmla="*/ 745 h 743"/>
                <a:gd name="T52" fmla="*/ 1026 w 3169"/>
                <a:gd name="T53" fmla="*/ 498 h 743"/>
                <a:gd name="T54" fmla="*/ 1302 w 3169"/>
                <a:gd name="T55" fmla="*/ 282 h 743"/>
                <a:gd name="T56" fmla="*/ 1537 w 3169"/>
                <a:gd name="T57" fmla="*/ 450 h 743"/>
                <a:gd name="T58" fmla="*/ 1777 w 3169"/>
                <a:gd name="T59" fmla="*/ 679 h 743"/>
                <a:gd name="T60" fmla="*/ 1862 w 3169"/>
                <a:gd name="T61" fmla="*/ 745 h 743"/>
                <a:gd name="T62" fmla="*/ 1927 w 3169"/>
                <a:gd name="T63" fmla="*/ 745 h 743"/>
                <a:gd name="T64" fmla="*/ 1699 w 3169"/>
                <a:gd name="T65" fmla="*/ 528 h 743"/>
                <a:gd name="T66" fmla="*/ 1393 w 3169"/>
                <a:gd name="T67" fmla="*/ 240 h 743"/>
                <a:gd name="T68" fmla="*/ 1393 w 3169"/>
                <a:gd name="T69" fmla="*/ 240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34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35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36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39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9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50 w 2153"/>
                <a:gd name="T1" fmla="*/ 853 h 1930"/>
                <a:gd name="T2" fmla="*/ 1945 w 2153"/>
                <a:gd name="T3" fmla="*/ 1021 h 1930"/>
                <a:gd name="T4" fmla="*/ 2060 w 2153"/>
                <a:gd name="T5" fmla="*/ 1170 h 1930"/>
                <a:gd name="T6" fmla="*/ 2126 w 2153"/>
                <a:gd name="T7" fmla="*/ 1249 h 1930"/>
                <a:gd name="T8" fmla="*/ 2162 w 2153"/>
                <a:gd name="T9" fmla="*/ 1297 h 1930"/>
                <a:gd name="T10" fmla="*/ 1897 w 2153"/>
                <a:gd name="T11" fmla="*/ 979 h 1930"/>
                <a:gd name="T12" fmla="*/ 1868 w 2153"/>
                <a:gd name="T13" fmla="*/ 931 h 1930"/>
                <a:gd name="T14" fmla="*/ 1789 w 2153"/>
                <a:gd name="T15" fmla="*/ 1243 h 1930"/>
                <a:gd name="T16" fmla="*/ 1777 w 2153"/>
                <a:gd name="T17" fmla="*/ 1489 h 1930"/>
                <a:gd name="T18" fmla="*/ 1826 w 2153"/>
                <a:gd name="T19" fmla="*/ 1910 h 1930"/>
                <a:gd name="T20" fmla="*/ 1795 w 2153"/>
                <a:gd name="T21" fmla="*/ 1934 h 1930"/>
                <a:gd name="T22" fmla="*/ 1753 w 2153"/>
                <a:gd name="T23" fmla="*/ 1537 h 1930"/>
                <a:gd name="T24" fmla="*/ 1735 w 2153"/>
                <a:gd name="T25" fmla="*/ 1291 h 1930"/>
                <a:gd name="T26" fmla="*/ 1771 w 2153"/>
                <a:gd name="T27" fmla="*/ 1087 h 1930"/>
                <a:gd name="T28" fmla="*/ 1777 w 2153"/>
                <a:gd name="T29" fmla="*/ 877 h 1930"/>
                <a:gd name="T30" fmla="*/ 1273 w 2153"/>
                <a:gd name="T31" fmla="*/ 1009 h 1930"/>
                <a:gd name="T32" fmla="*/ 828 w 2153"/>
                <a:gd name="T33" fmla="*/ 1134 h 1930"/>
                <a:gd name="T34" fmla="*/ 324 w 2153"/>
                <a:gd name="T35" fmla="*/ 1315 h 1930"/>
                <a:gd name="T36" fmla="*/ 18 w 2153"/>
                <a:gd name="T37" fmla="*/ 1423 h 1930"/>
                <a:gd name="T38" fmla="*/ 312 w 2153"/>
                <a:gd name="T39" fmla="*/ 1285 h 1930"/>
                <a:gd name="T40" fmla="*/ 685 w 2153"/>
                <a:gd name="T41" fmla="*/ 1146 h 1930"/>
                <a:gd name="T42" fmla="*/ 1026 w 2153"/>
                <a:gd name="T43" fmla="*/ 1039 h 1930"/>
                <a:gd name="T44" fmla="*/ 1417 w 2153"/>
                <a:gd name="T45" fmla="*/ 931 h 1930"/>
                <a:gd name="T46" fmla="*/ 1699 w 2153"/>
                <a:gd name="T47" fmla="*/ 817 h 1930"/>
                <a:gd name="T48" fmla="*/ 1339 w 2153"/>
                <a:gd name="T49" fmla="*/ 624 h 1930"/>
                <a:gd name="T50" fmla="*/ 865 w 2153"/>
                <a:gd name="T51" fmla="*/ 516 h 1930"/>
                <a:gd name="T52" fmla="*/ 228 w 2153"/>
                <a:gd name="T53" fmla="*/ 161 h 1930"/>
                <a:gd name="T54" fmla="*/ 0 w 2153"/>
                <a:gd name="T55" fmla="*/ 83 h 1930"/>
                <a:gd name="T56" fmla="*/ 330 w 2153"/>
                <a:gd name="T57" fmla="*/ 179 h 1930"/>
                <a:gd name="T58" fmla="*/ 715 w 2153"/>
                <a:gd name="T59" fmla="*/ 384 h 1930"/>
                <a:gd name="T60" fmla="*/ 937 w 2153"/>
                <a:gd name="T61" fmla="*/ 492 h 1930"/>
                <a:gd name="T62" fmla="*/ 1357 w 2153"/>
                <a:gd name="T63" fmla="*/ 594 h 1930"/>
                <a:gd name="T64" fmla="*/ 1657 w 2153"/>
                <a:gd name="T65" fmla="*/ 745 h 1930"/>
                <a:gd name="T66" fmla="*/ 1429 w 2153"/>
                <a:gd name="T67" fmla="*/ 462 h 1930"/>
                <a:gd name="T68" fmla="*/ 1291 w 2153"/>
                <a:gd name="T69" fmla="*/ 191 h 1930"/>
                <a:gd name="T70" fmla="*/ 1159 w 2153"/>
                <a:gd name="T71" fmla="*/ 0 h 1930"/>
                <a:gd name="T72" fmla="*/ 1345 w 2153"/>
                <a:gd name="T73" fmla="*/ 215 h 1930"/>
                <a:gd name="T74" fmla="*/ 1495 w 2153"/>
                <a:gd name="T75" fmla="*/ 486 h 1930"/>
                <a:gd name="T76" fmla="*/ 1753 w 2153"/>
                <a:gd name="T77" fmla="*/ 805 h 1930"/>
                <a:gd name="T78" fmla="*/ 1850 w 2153"/>
                <a:gd name="T79" fmla="*/ 853 h 1930"/>
                <a:gd name="T80" fmla="*/ 1850 w 2153"/>
                <a:gd name="T81" fmla="*/ 853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741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43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44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45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6111D4C6-649F-4E0F-8149-9AB5DB174A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&#1053;&#1086;&#1074;&#1072;&#1103;%20&#1087;&#1072;&#1087;&#1082;&#1072;\Track%20%206.mp3" TargetMode="External"/><Relationship Id="rId6" Type="http://schemas.openxmlformats.org/officeDocument/2006/relationships/image" Target="../media/image2.png"/><Relationship Id="rId5" Type="http://schemas.microsoft.com/office/2007/relationships/media" Target="file:///D:\&#1053;&#1086;&#1074;&#1072;&#1103;%20&#1087;&#1072;&#1087;&#1082;&#1072;\Track%20%206.mp3" TargetMode="Externa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hyperlink" Target="http://ru.wikipedia.org/wiki/1943" TargetMode="External"/><Relationship Id="rId7" Type="http://schemas.openxmlformats.org/officeDocument/2006/relationships/image" Target="../media/image16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image" Target="../media/image15.jpeg"/><Relationship Id="rId5" Type="http://schemas.openxmlformats.org/officeDocument/2006/relationships/hyperlink" Target="http://ru.wikipedia.org/wiki/%D0%9B%D0%B0%D0%B4%D0%BE%D0%B6%D1%81%D0%BA%D0%BE%D0%B5_%D0%BE%D0%B7%D0%B5%D1%80%D0%BE" TargetMode="External"/><Relationship Id="rId4" Type="http://schemas.openxmlformats.org/officeDocument/2006/relationships/hyperlink" Target="http://ru.wikipedia.org/wiki/%D0%9A%D1%80%D0%B0%D1%81%D0%BD%D0%B0%D1%8F_%D0%90%D1%80%D0%BC%D0%B8%D1%8F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Layout" Target="../slideLayouts/slideLayout14.xml"/><Relationship Id="rId1" Type="http://schemas.openxmlformats.org/officeDocument/2006/relationships/audio" Target="file:///D:\&#1053;&#1086;&#1074;&#1072;&#1103;%20&#1087;&#1072;&#1087;&#1082;&#1072;\Track%20%203.mp3" TargetMode="External"/><Relationship Id="rId6" Type="http://schemas.openxmlformats.org/officeDocument/2006/relationships/hyperlink" Target="http://www.webpark.ru/comment/58504" TargetMode="External"/><Relationship Id="rId5" Type="http://schemas.openxmlformats.org/officeDocument/2006/relationships/image" Target="../media/image2.png"/><Relationship Id="rId4" Type="http://schemas.microsoft.com/office/2007/relationships/media" Target="file:///D:\&#1053;&#1086;&#1074;&#1072;&#1103;%20&#1087;&#1072;&#1087;&#1082;&#1072;\Track%20%203.mp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8" name="Track  6.mp3">
            <a:hlinkClick r:id="" action="ppaction://media"/>
          </p:cNvPr>
          <p:cNvPicPr>
            <a:picLocks noChangeAspect="1" noChangeArrowheads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link="rId5"/>
              </p:ext>
            </p:ext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WordArt 20"/>
          <p:cNvSpPr>
            <a:spLocks noChangeArrowheads="1" noChangeShapeType="1" noTextEdit="1"/>
          </p:cNvSpPr>
          <p:nvPr/>
        </p:nvSpPr>
        <p:spPr bwMode="auto">
          <a:xfrm>
            <a:off x="381000" y="1371600"/>
            <a:ext cx="80010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Блокада Ленинграда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4299" fill="hold"/>
                                        <p:tgtEl>
                                          <p:spTgt spid="51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3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Дневник Тани Савичевой</a:t>
            </a:r>
          </a:p>
        </p:txBody>
      </p:sp>
      <p:pic>
        <p:nvPicPr>
          <p:cNvPr id="12291" name="Picture 5" descr="40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lum bright="-12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85800" y="1219200"/>
            <a:ext cx="7924800" cy="544036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2" name="Picture 6" descr="http://www.webpark.ru/uploads54/100112/Leningrad_1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0491" y="762000"/>
            <a:ext cx="7707184" cy="51816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10" name="Picture 6" descr="http://www.webpark.ru/uploads54/100112/Leningrad_1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9600"/>
            <a:ext cx="8333246" cy="54102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Дорога жизни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609600"/>
            <a:ext cx="8229600" cy="4876800"/>
          </a:xfrm>
        </p:spPr>
        <p:txBody>
          <a:bodyPr/>
          <a:lstStyle/>
          <a:p>
            <a:pPr eaLnBrk="1" hangingPunct="1">
              <a:defRPr/>
            </a:pPr>
            <a:r>
              <a:rPr lang="ru-RU" sz="22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17 ноября двумя группами была проведена                     разведка трассы по льду. 20 ноября по ле-                            довой  Дороге жизни был проведён первый                         конный обоз, через день — первая автоко-                            лонна. Всего в первую блокадную зиму ле-                            довая  дорога  работала  152  дня.  За  это                             время было перевезено 361 тыс. т. различных грузов, в том числе 262.5 тыс. т. продовольствия. Из города было эвакуировано более 550 тыс. ленинградцев и более 35 тыс. раненых.</a:t>
            </a:r>
          </a:p>
          <a:p>
            <a:pPr eaLnBrk="1" hangingPunct="1">
              <a:defRPr/>
            </a:pPr>
            <a:endParaRPr lang="ru-RU" sz="2200" smtClean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15364" name="Picture 7" descr="Грузовики-полуторки на маршруте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124200" y="3725863"/>
            <a:ext cx="6019800" cy="3132137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3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2286000" y="1143000"/>
            <a:ext cx="3810000" cy="3773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Прорыв блокады</a:t>
            </a:r>
          </a:p>
        </p:txBody>
      </p:sp>
      <p:sp>
        <p:nvSpPr>
          <p:cNvPr id="19467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В январе </a:t>
            </a:r>
            <a:r>
              <a:rPr lang="ru-RU" sz="2400" smtClean="0">
                <a:effectLst>
                  <a:outerShdw blurRad="38100" dist="38100" dir="2700000" algn="tl">
                    <a:srgbClr val="000000"/>
                  </a:outerShdw>
                </a:effectLst>
                <a:hlinkClick r:id="rId3" tooltip="1943"/>
              </a:rPr>
              <a:t>1943</a:t>
            </a:r>
            <a:r>
              <a:rPr lang="ru-RU" sz="2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года </a:t>
            </a:r>
            <a:r>
              <a:rPr lang="ru-RU" sz="2400" smtClean="0">
                <a:effectLst>
                  <a:outerShdw blurRad="38100" dist="38100" dir="2700000" algn="tl">
                    <a:srgbClr val="000000"/>
                  </a:outerShdw>
                </a:effectLst>
                <a:hlinkClick r:id="rId4" tooltip="Красная Армия"/>
              </a:rPr>
              <a:t>Красная Армия</a:t>
            </a:r>
            <a:r>
              <a:rPr lang="ru-RU" sz="2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прорвала блокаду Ленинграда. Советские войска преодолели 12 километров вдоль </a:t>
            </a:r>
            <a:r>
              <a:rPr lang="ru-RU" sz="2400" smtClean="0">
                <a:effectLst>
                  <a:outerShdw blurRad="38100" dist="38100" dir="2700000" algn="tl">
                    <a:srgbClr val="000000"/>
                  </a:outerShdw>
                </a:effectLst>
                <a:hlinkClick r:id="rId5" tooltip="Ладожское озеро"/>
              </a:rPr>
              <a:t>Ладожского озера</a:t>
            </a:r>
            <a:r>
              <a:rPr lang="ru-RU" sz="2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 На освобождённой территории была сразу же сооружена железная и шоссейная дороги. К моменту прорыва блокады в городе оставалось не более 800 тыс. человек гражданского населения. Многие из этих людей в течение 1943 г. были эвакуированы в тыл </a:t>
            </a:r>
          </a:p>
        </p:txBody>
      </p:sp>
      <p:pic>
        <p:nvPicPr>
          <p:cNvPr id="17412" name="Picture 6" descr="Медаль «За оборону Ленинграда»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791200" y="3686175"/>
            <a:ext cx="3352800" cy="31718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3" name="Text Box 8"/>
          <p:cNvSpPr txBox="1">
            <a:spLocks noChangeArrowheads="1"/>
          </p:cNvSpPr>
          <p:nvPr/>
        </p:nvSpPr>
        <p:spPr bwMode="auto">
          <a:xfrm>
            <a:off x="5867400" y="2971800"/>
            <a:ext cx="29860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2000"/>
              <a:t>Медаль </a:t>
            </a:r>
          </a:p>
          <a:p>
            <a:pPr algn="ctr" eaLnBrk="1" hangingPunct="1"/>
            <a:r>
              <a:rPr lang="ru-RU" sz="2000"/>
              <a:t>«За оборону Ленинграда»</a:t>
            </a:r>
          </a:p>
        </p:txBody>
      </p:sp>
      <p:pic>
        <p:nvPicPr>
          <p:cNvPr id="17414" name="Picture 12" descr="08644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3581400"/>
            <a:ext cx="2900363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Text Box 14"/>
          <p:cNvSpPr txBox="1">
            <a:spLocks noChangeArrowheads="1"/>
          </p:cNvSpPr>
          <p:nvPr/>
        </p:nvSpPr>
        <p:spPr bwMode="auto">
          <a:xfrm>
            <a:off x="3429000" y="6461125"/>
            <a:ext cx="17891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2000"/>
              <a:t>Орден Победы</a:t>
            </a:r>
          </a:p>
        </p:txBody>
      </p:sp>
      <p:pic>
        <p:nvPicPr>
          <p:cNvPr id="17416" name="Picture 16" descr="о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962400"/>
            <a:ext cx="236220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800" smtClean="0">
                <a:latin typeface="Comic Sans MS" pitchFamily="66" charset="0"/>
              </a:rPr>
              <a:t>Горькая память войны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1" name="Rectangle 11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2400"/>
            <a:ext cx="8153400" cy="218598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400" smtClean="0"/>
              <a:t>Пискарёвское  мемориальное  кладбище  расположено на  севере  Санкт - Петербурга,  одно  из  мест массовых  захоронений  жертв  блокады  Ленинграда и  воинов  Ленинградского  фронта.  На  кладбище              воздвигнут  мемориал  павшим.</a:t>
            </a:r>
          </a:p>
          <a:p>
            <a:pPr algn="ctr" eaLnBrk="1" hangingPunct="1">
              <a:defRPr/>
            </a:pPr>
            <a:endParaRPr lang="ru-RU" sz="2400" smtClean="0"/>
          </a:p>
        </p:txBody>
      </p:sp>
      <p:pic>
        <p:nvPicPr>
          <p:cNvPr id="20497" name="Track  3.mp3">
            <a:hlinkClick r:id="" action="ppaction://media"/>
          </p:cNvPr>
          <p:cNvPicPr>
            <a:picLocks noChangeAspect="1" noChangeArrowheads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link="rId4"/>
              </p:ext>
            </p:ext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Прямоугольник 1"/>
          <p:cNvSpPr>
            <a:spLocks noChangeArrowheads="1"/>
          </p:cNvSpPr>
          <p:nvPr/>
        </p:nvSpPr>
        <p:spPr bwMode="auto">
          <a:xfrm>
            <a:off x="1905000" y="6553200"/>
            <a:ext cx="34829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hlinkClick r:id="rId6"/>
              </a:rPr>
              <a:t>http://www.webpark.ru/comment/58504</a:t>
            </a:r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5016" fill="hold"/>
                                        <p:tgtEl>
                                          <p:spTgt spid="2049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49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Блокада Ленинграда — осада немецкими, финскими и испанскими (Голубая дивизия) войсками во время Великой Отечественной войны города Ленинграда (ныне Санкт-Петербург). Длилась с 8 сентября 1941 по 27 января 1944 (блокадное кольцо было прорвано 18 января 1943 года) — 871 день.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5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900 дней блокады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5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Начало блокады</a:t>
            </a:r>
          </a:p>
        </p:txBody>
      </p:sp>
      <p:pic>
        <p:nvPicPr>
          <p:cNvPr id="8202" name="Picture 10" descr="Советский плокат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371600" y="2501900"/>
            <a:ext cx="6400800" cy="4356100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3" name="Rectangle 11"/>
          <p:cNvSpPr>
            <a:spLocks noGrp="1" noChangeArrowheads="1"/>
          </p:cNvSpPr>
          <p:nvPr>
            <p:ph type="body" sz="half" idx="3"/>
          </p:nvPr>
        </p:nvSpPr>
        <p:spPr>
          <a:xfrm>
            <a:off x="304800" y="990600"/>
            <a:ext cx="8534400" cy="28194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Были разорваны все железнодорожные и автомобильные коммуникации. Сообщение с Ленинградом теперь поддерживалось только по воздуху и Ладожскому озеру. С севера город блокировали финские войска, которые были остановлены на рубеже государственной границы 1939 года (то есть той границы, которая существовала между СССР и Финляндией накануне «зимней войны»).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8" name="Picture 6" descr="http://www.webpark.ru/uploads54/100112/Leningrad_0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198" y="838200"/>
            <a:ext cx="7333599" cy="4953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Паек блокадника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371600"/>
            <a:ext cx="40386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Виду блокады города с 20 ноября властями Ленинграда был введён норматив по отпуску продуктов питания. Размер продовольственного пайка составлял: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Рабочим — 250 грамм хлеба в сутки;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Служащим, иждивенцам и детям до 12 лет — по 125 граммов;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Личному составу военизированной охраны, пожарных команд, истребительных отрядов, ремесленных училищ и школ ФЗО, находившемуся на котловом довольствии — 300 граммов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Войскам первой линии — 500 граммов.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При этом до 50 % хлеба составляли примеси, и он был почти несъедобным. Все остальные продукты почти перестали выдаваться.</a:t>
            </a:r>
          </a:p>
        </p:txBody>
      </p:sp>
      <p:pic>
        <p:nvPicPr>
          <p:cNvPr id="9222" name="Picture 6" descr="Хлебная карточка блокадника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lum bright="-12000" contras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762000" y="1371600"/>
            <a:ext cx="3276600" cy="4876800"/>
          </a:xfrm>
          <a:ln w="228600" cap="sq" cmpd="thickThin">
            <a:solidFill>
              <a:srgbClr val="000000"/>
            </a:solidFill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685800" y="6248400"/>
            <a:ext cx="33956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800">
                <a:latin typeface="Arial" charset="0"/>
              </a:rPr>
              <a:t>Хлебная карточка блокадника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4" name="Picture 6" descr="http://www.webpark.ru/uploads54/100112/Leningrad_0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838200"/>
            <a:ext cx="7629028" cy="4953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30" name="Picture 6" descr="http://honda-club.ru/forum/attachment.php?attachmentid=9753&amp;stc=1&amp;d=131545986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33400"/>
            <a:ext cx="5889812" cy="55626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6" name="Picture 6" descr="http://www.webpark.ru/uploads54/100112/Leningrad_2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838200"/>
            <a:ext cx="7458635" cy="48768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7" name="Picture 5" descr="C:\Users\Олег\Desktop\Blokada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19400" y="838200"/>
            <a:ext cx="3790950" cy="502932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f47fad2980124742eb3a1b2ef6477a9279f5fc26"/>
</p:tagLst>
</file>

<file path=ppt/theme/theme1.xml><?xml version="1.0" encoding="utf-8"?>
<a:theme xmlns:a="http://schemas.openxmlformats.org/drawingml/2006/main" name="Клен">
  <a:themeElements>
    <a:clrScheme name="Клен 9">
      <a:dk1>
        <a:srgbClr val="003366"/>
      </a:dk1>
      <a:lt1>
        <a:srgbClr val="FFFFFF"/>
      </a:lt1>
      <a:dk2>
        <a:srgbClr val="003366"/>
      </a:dk2>
      <a:lt2>
        <a:srgbClr val="CBD5DF"/>
      </a:lt2>
      <a:accent1>
        <a:srgbClr val="A9BEE9"/>
      </a:accent1>
      <a:accent2>
        <a:srgbClr val="D6E4F2"/>
      </a:accent2>
      <a:accent3>
        <a:srgbClr val="FFFFFF"/>
      </a:accent3>
      <a:accent4>
        <a:srgbClr val="002A56"/>
      </a:accent4>
      <a:accent5>
        <a:srgbClr val="D1DBF2"/>
      </a:accent5>
      <a:accent6>
        <a:srgbClr val="C2CFDB"/>
      </a:accent6>
      <a:hlink>
        <a:srgbClr val="0000CC"/>
      </a:hlink>
      <a:folHlink>
        <a:srgbClr val="8668E8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Клен 1">
    <a:dk1>
      <a:srgbClr val="BB5F03"/>
    </a:dk1>
    <a:lt1>
      <a:srgbClr val="FFFFFF"/>
    </a:lt1>
    <a:dk2>
      <a:srgbClr val="993300"/>
    </a:dk2>
    <a:lt2>
      <a:srgbClr val="FEEC94"/>
    </a:lt2>
    <a:accent1>
      <a:srgbClr val="FF9900"/>
    </a:accent1>
    <a:accent2>
      <a:srgbClr val="B76A03"/>
    </a:accent2>
    <a:accent3>
      <a:srgbClr val="CAADAA"/>
    </a:accent3>
    <a:accent4>
      <a:srgbClr val="DADADA"/>
    </a:accent4>
    <a:accent5>
      <a:srgbClr val="FFCAAA"/>
    </a:accent5>
    <a:accent6>
      <a:srgbClr val="A65F02"/>
    </a:accent6>
    <a:hlink>
      <a:srgbClr val="FFFFCC"/>
    </a:hlink>
    <a:folHlink>
      <a:srgbClr val="CCCC00"/>
    </a:folHlink>
  </a:clrScheme>
</a:themeOverride>
</file>

<file path=ppt/theme/themeOverride2.xml><?xml version="1.0" encoding="utf-8"?>
<a:themeOverride xmlns:a="http://schemas.openxmlformats.org/drawingml/2006/main">
  <a:clrScheme name="Клен 3">
    <a:dk1>
      <a:srgbClr val="000000"/>
    </a:dk1>
    <a:lt1>
      <a:srgbClr val="FFFFCC"/>
    </a:lt1>
    <a:dk2>
      <a:srgbClr val="A26D18"/>
    </a:dk2>
    <a:lt2>
      <a:srgbClr val="F9D793"/>
    </a:lt2>
    <a:accent1>
      <a:srgbClr val="FFD05B"/>
    </a:accent1>
    <a:accent2>
      <a:srgbClr val="FEE1A8"/>
    </a:accent2>
    <a:accent3>
      <a:srgbClr val="FFFFE2"/>
    </a:accent3>
    <a:accent4>
      <a:srgbClr val="000000"/>
    </a:accent4>
    <a:accent5>
      <a:srgbClr val="FFE4B5"/>
    </a:accent5>
    <a:accent6>
      <a:srgbClr val="E6CC98"/>
    </a:accent6>
    <a:hlink>
      <a:srgbClr val="FF0000"/>
    </a:hlink>
    <a:folHlink>
      <a:srgbClr val="CC6600"/>
    </a:folHlink>
  </a:clrScheme>
</a:themeOverride>
</file>

<file path=ppt/theme/themeOverride3.xml><?xml version="1.0" encoding="utf-8"?>
<a:themeOverride xmlns:a="http://schemas.openxmlformats.org/drawingml/2006/main">
  <a:clrScheme name="Клен 5">
    <a:dk1>
      <a:srgbClr val="56925A"/>
    </a:dk1>
    <a:lt1>
      <a:srgbClr val="FFFFFF"/>
    </a:lt1>
    <a:dk2>
      <a:srgbClr val="6FB56D"/>
    </a:dk2>
    <a:lt2>
      <a:srgbClr val="FFFFCC"/>
    </a:lt2>
    <a:accent1>
      <a:srgbClr val="2B877C"/>
    </a:accent1>
    <a:accent2>
      <a:srgbClr val="5A9A5F"/>
    </a:accent2>
    <a:accent3>
      <a:srgbClr val="BBD7BA"/>
    </a:accent3>
    <a:accent4>
      <a:srgbClr val="DADADA"/>
    </a:accent4>
    <a:accent5>
      <a:srgbClr val="ACC3BF"/>
    </a:accent5>
    <a:accent6>
      <a:srgbClr val="518B55"/>
    </a:accent6>
    <a:hlink>
      <a:srgbClr val="99FF33"/>
    </a:hlink>
    <a:folHlink>
      <a:srgbClr val="CCFF99"/>
    </a:folHlink>
  </a:clrScheme>
</a:themeOverride>
</file>

<file path=ppt/theme/themeOverride4.xml><?xml version="1.0" encoding="utf-8"?>
<a:themeOverride xmlns:a="http://schemas.openxmlformats.org/drawingml/2006/main">
  <a:clrScheme name="Клен 7">
    <a:dk1>
      <a:srgbClr val="80ACC4"/>
    </a:dk1>
    <a:lt1>
      <a:srgbClr val="FFFFFF"/>
    </a:lt1>
    <a:dk2>
      <a:srgbClr val="B3D1DF"/>
    </a:dk2>
    <a:lt2>
      <a:srgbClr val="FFFFFF"/>
    </a:lt2>
    <a:accent1>
      <a:srgbClr val="5089A8"/>
    </a:accent1>
    <a:accent2>
      <a:srgbClr val="BBC6DB"/>
    </a:accent2>
    <a:accent3>
      <a:srgbClr val="D6E5EC"/>
    </a:accent3>
    <a:accent4>
      <a:srgbClr val="DADADA"/>
    </a:accent4>
    <a:accent5>
      <a:srgbClr val="B3C4D1"/>
    </a:accent5>
    <a:accent6>
      <a:srgbClr val="A9B3C6"/>
    </a:accent6>
    <a:hlink>
      <a:srgbClr val="0000FF"/>
    </a:hlink>
    <a:folHlink>
      <a:srgbClr val="006699"/>
    </a:folHlink>
  </a:clrScheme>
</a:themeOverride>
</file>

<file path=ppt/theme/themeOverride5.xml><?xml version="1.0" encoding="utf-8"?>
<a:themeOverride xmlns:a="http://schemas.openxmlformats.org/drawingml/2006/main">
  <a:clrScheme name="Клен 4">
    <a:dk1>
      <a:srgbClr val="008000"/>
    </a:dk1>
    <a:lt1>
      <a:srgbClr val="FFFFFF"/>
    </a:lt1>
    <a:dk2>
      <a:srgbClr val="005800"/>
    </a:dk2>
    <a:lt2>
      <a:srgbClr val="FFFFCC"/>
    </a:lt2>
    <a:accent1>
      <a:srgbClr val="00CC99"/>
    </a:accent1>
    <a:accent2>
      <a:srgbClr val="007825"/>
    </a:accent2>
    <a:accent3>
      <a:srgbClr val="AAB4AA"/>
    </a:accent3>
    <a:accent4>
      <a:srgbClr val="DADADA"/>
    </a:accent4>
    <a:accent5>
      <a:srgbClr val="AAE2CA"/>
    </a:accent5>
    <a:accent6>
      <a:srgbClr val="006C20"/>
    </a:accent6>
    <a:hlink>
      <a:srgbClr val="9966FF"/>
    </a:hlink>
    <a:folHlink>
      <a:srgbClr val="99CCFF"/>
    </a:folHlink>
  </a:clrScheme>
</a:themeOverride>
</file>

<file path=ppt/theme/themeOverride6.xml><?xml version="1.0" encoding="utf-8"?>
<a:themeOverride xmlns:a="http://schemas.openxmlformats.org/drawingml/2006/main">
  <a:clrScheme name="Клен 8">
    <a:dk1>
      <a:srgbClr val="5700AE"/>
    </a:dk1>
    <a:lt1>
      <a:srgbClr val="FFFFFF"/>
    </a:lt1>
    <a:dk2>
      <a:srgbClr val="7301CB"/>
    </a:dk2>
    <a:lt2>
      <a:srgbClr val="C5C5FF"/>
    </a:lt2>
    <a:accent1>
      <a:srgbClr val="9999FF"/>
    </a:accent1>
    <a:accent2>
      <a:srgbClr val="7000E0"/>
    </a:accent2>
    <a:accent3>
      <a:srgbClr val="BCAAE2"/>
    </a:accent3>
    <a:accent4>
      <a:srgbClr val="DADADA"/>
    </a:accent4>
    <a:accent5>
      <a:srgbClr val="CACAFF"/>
    </a:accent5>
    <a:accent6>
      <a:srgbClr val="6500CB"/>
    </a:accent6>
    <a:hlink>
      <a:srgbClr val="99F3FF"/>
    </a:hlink>
    <a:folHlink>
      <a:srgbClr val="CCCC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310</TotalTime>
  <Words>395</Words>
  <Application>Microsoft Office PowerPoint</Application>
  <PresentationFormat>Экран (4:3)</PresentationFormat>
  <Paragraphs>25</Paragraphs>
  <Slides>17</Slides>
  <Notes>1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Клен</vt:lpstr>
      <vt:lpstr>Слайд 1</vt:lpstr>
      <vt:lpstr>900 дней блокады</vt:lpstr>
      <vt:lpstr>Начало блокады</vt:lpstr>
      <vt:lpstr>Слайд 4</vt:lpstr>
      <vt:lpstr>Паек блокадника</vt:lpstr>
      <vt:lpstr>Слайд 6</vt:lpstr>
      <vt:lpstr>Слайд 7</vt:lpstr>
      <vt:lpstr>Слайд 8</vt:lpstr>
      <vt:lpstr>Слайд 9</vt:lpstr>
      <vt:lpstr>Дневник Тани Савичевой</vt:lpstr>
      <vt:lpstr>Слайд 11</vt:lpstr>
      <vt:lpstr>Слайд 12</vt:lpstr>
      <vt:lpstr>Дорога жизни</vt:lpstr>
      <vt:lpstr>Слайд 14</vt:lpstr>
      <vt:lpstr>Прорыв блокады</vt:lpstr>
      <vt:lpstr>Горькая память войны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Олег</dc:creator>
  <cp:lastModifiedBy>Маркова</cp:lastModifiedBy>
  <cp:revision>21</cp:revision>
  <cp:lastPrinted>1601-01-01T00:00:00Z</cp:lastPrinted>
  <dcterms:created xsi:type="dcterms:W3CDTF">1601-01-01T00:00:00Z</dcterms:created>
  <dcterms:modified xsi:type="dcterms:W3CDTF">2016-01-25T13:34:57Z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947250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  <property fmtid="{D5CDD505-2E9C-101B-9397-08002B2CF9AE}" pid="5" name="NXTAG2">
    <vt:lpwstr>0008007a070000000000010243100207f6000400038000</vt:lpwstr>
  </property>
  <property fmtid="{D5CDD505-2E9C-101B-9397-08002B2CF9AE}" pid="6" name="Version">
    <vt:i4>1</vt:i4>
  </property>
</Properties>
</file>