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72" r:id="rId4"/>
    <p:sldId id="260" r:id="rId5"/>
    <p:sldId id="261" r:id="rId6"/>
    <p:sldId id="271" r:id="rId7"/>
    <p:sldId id="273" r:id="rId8"/>
    <p:sldId id="274" r:id="rId9"/>
    <p:sldId id="275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18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3960440"/>
          </a:xfrm>
        </p:spPr>
        <p:txBody>
          <a:bodyPr/>
          <a:lstStyle/>
          <a:p>
            <a:r>
              <a:rPr lang="ru-RU" sz="6000" dirty="0" smtClean="0"/>
              <a:t>Творческая деятельность   учащихся на уроках  технологии </a:t>
            </a:r>
            <a:r>
              <a:rPr lang="en-US" sz="6000" dirty="0" smtClean="0"/>
              <a:t>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381328"/>
            <a:ext cx="8305800" cy="28803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51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Выжигаем декоративные   изделия  6 класс.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xmlns="" val="8525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74938"/>
            <a:ext cx="2808312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Декоративная рамка с элементами выжигания.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868144" y="2780928"/>
            <a:ext cx="273630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7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Творческий труд на уроках технологии.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«Мы хорошо знаем, насколько веселее и </a:t>
            </a:r>
            <a:r>
              <a:rPr lang="ru-RU" sz="2800" dirty="0" smtClean="0"/>
              <a:t>счастливее  </a:t>
            </a:r>
            <a:r>
              <a:rPr lang="ru-RU" sz="2800" dirty="0" smtClean="0"/>
              <a:t>живут люди, которые многое умеют делать, у которых все удается и спорится, которые не потеряются ни при каких обстоятельствах. И наоборот, всегда вызывают нашу жалость те люди, которые перед каждым пустяком становятся в тупик».</a:t>
            </a:r>
          </a:p>
          <a:p>
            <a:r>
              <a:rPr lang="ru-RU" sz="2800" dirty="0" smtClean="0"/>
              <a:t>А.С. Макаренко.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09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Бохан Тамара Петровна</a:t>
            </a:r>
            <a:br>
              <a:rPr lang="ru-RU" dirty="0" smtClean="0"/>
            </a:br>
            <a:r>
              <a:rPr lang="ru-RU" dirty="0" smtClean="0"/>
              <a:t>учитель технологии МАОУ СОШ № 3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Школа_№_3_DSC17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2896"/>
            <a:ext cx="6096000" cy="308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34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    «Воспитание должно неусыпно заботиться, чтобы, с одной стороны, открыть воспитаннику возможность найти себе полезный труд в мире, а с другой - внушить ему неутолимую жажду труда ».К.Д. Ушинский.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Работы 5 классов по  подготовке творческой работы   из природных материалов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16832"/>
            <a:ext cx="2588418" cy="345122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4921" y="2037892"/>
            <a:ext cx="2952328" cy="34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Творческий процесс  сборки макета деревянного домика из </a:t>
            </a:r>
            <a:r>
              <a:rPr lang="ru-RU" sz="3600" dirty="0" err="1" smtClean="0"/>
              <a:t>штапика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64904"/>
            <a:ext cx="3168352" cy="34512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9772" y="2636912"/>
            <a:ext cx="298262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1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3917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620689"/>
            <a:ext cx="6417734" cy="1512168"/>
          </a:xfrm>
        </p:spPr>
        <p:txBody>
          <a:bodyPr/>
          <a:lstStyle/>
          <a:p>
            <a:r>
              <a:rPr lang="ru-RU" sz="2800" dirty="0" smtClean="0"/>
              <a:t>Ребята   в процессе работы  подбирают и обсуждают  украшение своей работы природными  материалами.</a:t>
            </a:r>
            <a:endParaRPr lang="ru-RU" sz="2800" dirty="0"/>
          </a:p>
        </p:txBody>
      </p:sp>
      <p:pic>
        <p:nvPicPr>
          <p:cNvPr id="1026" name="Picture 2" descr="I:\2015-04-17 надо сегод\надо сегод 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492896"/>
            <a:ext cx="5821363" cy="31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47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ученик проявляя творчество видит поделку по разному</a:t>
            </a:r>
            <a:endParaRPr lang="ru-RU" dirty="0"/>
          </a:p>
        </p:txBody>
      </p:sp>
      <p:pic>
        <p:nvPicPr>
          <p:cNvPr id="1026" name="Picture 2" descr="C:\Users\User\Desktop\доом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496" y="2674938"/>
            <a:ext cx="4928946" cy="345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Ребята  с большим интересом работают с шишками ,корой ветками.</a:t>
            </a:r>
            <a:endParaRPr lang="ru-RU" dirty="0"/>
          </a:p>
        </p:txBody>
      </p:sp>
      <p:pic>
        <p:nvPicPr>
          <p:cNvPr id="2050" name="Picture 2" descr="C:\Users\User\Desktop\до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84076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Большой интерес вызывают макеты из спичек.</a:t>
            </a:r>
            <a:endParaRPr lang="ru-RU" dirty="0"/>
          </a:p>
        </p:txBody>
      </p:sp>
      <p:pic>
        <p:nvPicPr>
          <p:cNvPr id="3074" name="Picture 2" descr="C:\Users\User\Desktop\спияч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633670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178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Творческая деятельность   учащихся на уроках  технологии .</vt:lpstr>
      <vt:lpstr>Бохан Тамара Петровна учитель технологии МАОУ СОШ № 3</vt:lpstr>
      <vt:lpstr>Слайд 3</vt:lpstr>
      <vt:lpstr>Работы 5 классов по  подготовке творческой работы   из природных материалов</vt:lpstr>
      <vt:lpstr>Творческий процесс  сборки макета деревянного домика из штапика.</vt:lpstr>
      <vt:lpstr>Слайд 6</vt:lpstr>
      <vt:lpstr>Каждый ученик проявляя творчество видит поделку по разному</vt:lpstr>
      <vt:lpstr>Ребята  с большим интересом работают с шишками ,корой ветками.</vt:lpstr>
      <vt:lpstr>Большой интерес вызывают макеты из спичек.</vt:lpstr>
      <vt:lpstr>Выжигаем декоративные   изделия  6 класс.</vt:lpstr>
      <vt:lpstr>Декоративная рамка с элементами выжигания.</vt:lpstr>
      <vt:lpstr>Творческий труд на уроках технологии.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27</cp:revision>
  <dcterms:modified xsi:type="dcterms:W3CDTF">2015-12-01T03:38:08Z</dcterms:modified>
</cp:coreProperties>
</file>