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7" r:id="rId2"/>
    <p:sldId id="269" r:id="rId3"/>
    <p:sldId id="266" r:id="rId4"/>
    <p:sldId id="268" r:id="rId5"/>
    <p:sldId id="264" r:id="rId6"/>
    <p:sldId id="256" r:id="rId7"/>
    <p:sldId id="263" r:id="rId8"/>
    <p:sldId id="265" r:id="rId9"/>
    <p:sldId id="261" r:id="rId10"/>
    <p:sldId id="260" r:id="rId11"/>
    <p:sldId id="271" r:id="rId12"/>
    <p:sldId id="262" r:id="rId13"/>
    <p:sldId id="267" r:id="rId14"/>
    <p:sldId id="270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B4AD9-222C-420F-84B0-549D7884614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11036-1543-422B-A98A-BBC02C745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1036-1543-422B-A98A-BBC02C7451D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zFESmpc6mo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картинки с хобб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2590800" cy="1762126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картинки с хобб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3000375" cy="1524001"/>
          </a:xfrm>
          <a:prstGeom prst="rect">
            <a:avLst/>
          </a:prstGeom>
          <a:noFill/>
        </p:spPr>
      </p:pic>
      <p:pic>
        <p:nvPicPr>
          <p:cNvPr id="3084" name="Picture 12" descr="Картинки по запросу картинки с танце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357430"/>
            <a:ext cx="2619375" cy="1743076"/>
          </a:xfrm>
          <a:prstGeom prst="rect">
            <a:avLst/>
          </a:prstGeom>
          <a:noFill/>
        </p:spPr>
      </p:pic>
      <p:sp>
        <p:nvSpPr>
          <p:cNvPr id="3086" name="AutoShape 14" descr="Картинки по запросу картинки с игрой в компьют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8" name="AutoShape 16" descr="Картинки по запросу картинки с игрой в компьют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Картинки по запросу картинки с игрой в компьют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Картинки по запросу картинки с игрой в компьюте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357694"/>
            <a:ext cx="2286000" cy="1714500"/>
          </a:xfrm>
          <a:prstGeom prst="rect">
            <a:avLst/>
          </a:prstGeom>
          <a:noFill/>
        </p:spPr>
      </p:pic>
      <p:pic>
        <p:nvPicPr>
          <p:cNvPr id="3094" name="Picture 22" descr="Картинки по запросу картинки с коллекционированием моне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500570"/>
            <a:ext cx="2928958" cy="1638302"/>
          </a:xfrm>
          <a:prstGeom prst="rect">
            <a:avLst/>
          </a:prstGeom>
          <a:noFill/>
        </p:spPr>
      </p:pic>
      <p:sp>
        <p:nvSpPr>
          <p:cNvPr id="3096" name="AutoShape 24" descr="Картинки по запросу картинки с пение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8" name="AutoShape 26" descr="Картинки по запросу картинки с пение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0" name="AutoShape 28" descr="Картинки по запросу картинки с пение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2" name="AutoShape 30" descr="Картинки по запросу картинки с пение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4" name="AutoShape 32" descr="Картинки по запросу картинки с пение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6" name="AutoShape 34" descr="Картинки по запросу картинки с пение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8" name="AutoShape 36" descr="Картинки по запросу картинки с пение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10" name="Picture 38" descr="http://st.depositphotos.com/1817276/1565/i/950/depositphotos_15654841-Country-girl-with-a-guitar-singing-against-dark-backgroun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2285992"/>
            <a:ext cx="2286016" cy="2428892"/>
          </a:xfrm>
          <a:prstGeom prst="rect">
            <a:avLst/>
          </a:prstGeom>
          <a:noFill/>
        </p:spPr>
      </p:pic>
      <p:sp>
        <p:nvSpPr>
          <p:cNvPr id="3112" name="AutoShape 40" descr="Картинки по запросу картинки с пение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14" name="Picture 42" descr="Картинки по запросу картинки с пением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4714884"/>
            <a:ext cx="2514600" cy="1819276"/>
          </a:xfrm>
          <a:prstGeom prst="rect">
            <a:avLst/>
          </a:prstGeom>
          <a:noFill/>
        </p:spPr>
      </p:pic>
      <p:sp>
        <p:nvSpPr>
          <p:cNvPr id="3116" name="AutoShape 44" descr="Картинки по запросу картинки с игрой в волейб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8" name="AutoShape 46" descr="Картинки по запросу картинки с игрой в волейб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20" name="AutoShape 48" descr="Картинки по запросу картинки с игрой в волейб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22" name="Picture 50" descr="http://cs308531.vk.me/v308531595/83c/s4pbvHWBPgQ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214290"/>
            <a:ext cx="2181200" cy="2000264"/>
          </a:xfrm>
          <a:prstGeom prst="rect">
            <a:avLst/>
          </a:prstGeom>
          <a:noFill/>
        </p:spPr>
      </p:pic>
      <p:pic>
        <p:nvPicPr>
          <p:cNvPr id="25" name="Picture 6" descr="Картинки по запросу картинки с хобби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0430" y="285728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 descr="Картинки по запросу картинки с электрогитар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1140" name="Picture 4" descr="http://www.oecc.ru/GIMG/formanta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1857388" cy="1928826"/>
          </a:xfrm>
          <a:prstGeom prst="rect">
            <a:avLst/>
          </a:prstGeom>
          <a:noFill/>
        </p:spPr>
      </p:pic>
      <p:pic>
        <p:nvPicPr>
          <p:cNvPr id="91142" name="Picture 6" descr="Картинки по запросу картинки с барабан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0"/>
            <a:ext cx="2143125" cy="2143125"/>
          </a:xfrm>
          <a:prstGeom prst="rect">
            <a:avLst/>
          </a:prstGeom>
          <a:noFill/>
        </p:spPr>
      </p:pic>
      <p:sp>
        <p:nvSpPr>
          <p:cNvPr id="91144" name="AutoShape 8" descr="Картинки по запросу картинки с  бас гитар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148" name="AutoShape 12" descr="Картинки по запросу картинки с  саксафон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150" name="AutoShape 14" descr="Картинки по запросу картинки с  саксафон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152" name="AutoShape 16" descr="Картинки по запросу картинки с  саксафон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1154" name="Picture 18" descr="Картинки по запросу картинки с  саксафон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256"/>
            <a:ext cx="2028825" cy="2257426"/>
          </a:xfrm>
          <a:prstGeom prst="rect">
            <a:avLst/>
          </a:prstGeom>
          <a:noFill/>
        </p:spPr>
      </p:pic>
      <p:sp>
        <p:nvSpPr>
          <p:cNvPr id="91156" name="AutoShape 20" descr="Картинки по запросу картинки с пиани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1158" name="Picture 22" descr="http://08.od.ua/data/category/pianino/roy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0"/>
            <a:ext cx="2500330" cy="2143140"/>
          </a:xfrm>
          <a:prstGeom prst="rect">
            <a:avLst/>
          </a:prstGeom>
          <a:noFill/>
        </p:spPr>
      </p:pic>
      <p:sp>
        <p:nvSpPr>
          <p:cNvPr id="91160" name="AutoShape 24" descr="Картинки по запросу картинки с виолонч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162" name="AutoShape 26" descr="Картинки по запросу картинки с виолонч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" name="AutoShape 2" descr="Картинки по запросу картинки с виолонч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encrypted-tbn1.gstatic.com/images?q=tbn:ANd9GcRtzDKJIjK1L-PE1W_LohExKTW0xCsEInJmUF4Fs_pkvvmlxeVO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Картинки по запросу картинки с виолонч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Картинки по запросу картинки с виолонч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https://encrypted-tbn1.gstatic.com/images?q=tbn:ANd9GcRtzDKJIjK1L-PE1W_LohExKTW0xCsEInJmUF4Fs_pkvvmlxeVO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https://encrypted-tbn1.gstatic.com/images?q=tbn:ANd9GcRtzDKJIjK1L-PE1W_LohExKTW0xCsEInJmUF4Fs_pkvvmlxeVO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AutoShape 14" descr="Картинки по запросу картинки с виолонч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8" name="AutoShape 16" descr="https://encrypted-tbn3.gstatic.com/images?q=tbn:ANd9GcQKnbooDwJ8iCyCAH9teTy3E26e0FGy8BKH6OOe3UQaJUajnz4E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https://encrypted-tbn3.gstatic.com/images?q=tbn:ANd9GcQKnbooDwJ8iCyCAH9teTy3E26e0FGy8BKH6OOe3UQaJUajnz4E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2" name="AutoShape 20" descr="https://encrypted-tbn3.gstatic.com/images?q=tbn:ANd9GcQKnbooDwJ8iCyCAH9teTy3E26e0FGy8BKH6OOe3UQaJUajnz4E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4" name="AutoShape 22" descr="https://encrypted-tbn3.gstatic.com/images?q=tbn:ANd9GcQKnbooDwJ8iCyCAH9teTy3E26e0FGy8BKH6OOe3UQaJUajnz4E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6" name="Picture 24" descr="Картинки по запросу картинки виолончел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4250" y="642918"/>
            <a:ext cx="1809750" cy="2166936"/>
          </a:xfrm>
          <a:prstGeom prst="rect">
            <a:avLst/>
          </a:prstGeom>
          <a:noFill/>
        </p:spPr>
      </p:pic>
      <p:sp>
        <p:nvSpPr>
          <p:cNvPr id="3098" name="AutoShape 26" descr="Картинки по запросу картинки флей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0" name="AutoShape 28" descr="Картинки по запросу картинки флей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2" name="AutoShape 30" descr="Картинки по запросу картинки флей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4" name="AutoShape 32" descr="Картинки по запросу картинки флей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06" name="Picture 34" descr="http://amcheb.ru/d/196842/d/9531_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428868"/>
            <a:ext cx="1857388" cy="2095488"/>
          </a:xfrm>
          <a:prstGeom prst="rect">
            <a:avLst/>
          </a:prstGeom>
          <a:noFill/>
        </p:spPr>
      </p:pic>
      <p:pic>
        <p:nvPicPr>
          <p:cNvPr id="3108" name="Picture 36" descr="Картинки по запросу труба картинк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0442" y="3000372"/>
            <a:ext cx="1833558" cy="1847851"/>
          </a:xfrm>
          <a:prstGeom prst="rect">
            <a:avLst/>
          </a:prstGeom>
          <a:noFill/>
        </p:spPr>
      </p:pic>
      <p:sp>
        <p:nvSpPr>
          <p:cNvPr id="3110" name="AutoShape 38" descr="Картинки по запросу кларнет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2" name="AutoShape 40" descr="Картинки по запросу кларнет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14" name="Picture 42" descr="http://eomi.ru/img/woodwind/e-flat-clarinet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5000637"/>
            <a:ext cx="1857356" cy="1714512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3143240" y="2357430"/>
            <a:ext cx="3286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Trumpet</a:t>
            </a:r>
          </a:p>
          <a:p>
            <a:r>
              <a:rPr lang="en-US" sz="3600" dirty="0" smtClean="0"/>
              <a:t>Flute</a:t>
            </a:r>
          </a:p>
          <a:p>
            <a:r>
              <a:rPr lang="en-US" sz="3600" dirty="0" smtClean="0"/>
              <a:t>Cello</a:t>
            </a:r>
          </a:p>
          <a:p>
            <a:r>
              <a:rPr lang="en-US" sz="3600" dirty="0" smtClean="0"/>
              <a:t>Piano</a:t>
            </a:r>
          </a:p>
          <a:p>
            <a:r>
              <a:rPr lang="en-US" sz="3600" dirty="0" smtClean="0"/>
              <a:t>Drums</a:t>
            </a:r>
          </a:p>
          <a:p>
            <a:r>
              <a:rPr lang="en-US" sz="3600" dirty="0" smtClean="0"/>
              <a:t>Clarinet</a:t>
            </a:r>
          </a:p>
          <a:p>
            <a:r>
              <a:rPr lang="en-US" sz="3600" dirty="0" smtClean="0"/>
              <a:t>Electric guitar</a:t>
            </a:r>
          </a:p>
          <a:p>
            <a:r>
              <a:rPr lang="en-US" sz="3600" dirty="0" smtClean="0"/>
              <a:t>saxophone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encrypted-tbn3.gstatic.com/images?q=tbn:ANd9GcQKnbooDwJ8iCyCAH9teTy3E26e0FGy8BKH6OOe3UQaJUajnz4E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encrypted-tbn3.gstatic.com/images?q=tbn:ANd9GcQKnbooDwJ8iCyCAH9teTy3E26e0FGy8BKH6OOe3UQaJUajnz4E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flipH="1">
            <a:off x="2500298" y="714356"/>
            <a:ext cx="2357454" cy="4857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71802" y="78579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71802" y="142873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71802" y="228599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3…</a:t>
            </a:r>
            <a:r>
              <a:rPr lang="ru-RU" dirty="0" smtClean="0"/>
              <a:t>………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71802" y="300037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ru-RU" dirty="0" smtClean="0"/>
              <a:t>………..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392906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5…</a:t>
            </a:r>
            <a:r>
              <a:rPr lang="ru-RU" dirty="0" smtClean="0"/>
              <a:t>……….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00694" y="500042"/>
            <a:ext cx="285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INTEREST METER</a:t>
            </a:r>
            <a:endParaRPr lang="ru-RU" sz="2800" b="1" dirty="0"/>
          </a:p>
        </p:txBody>
      </p:sp>
      <p:pic>
        <p:nvPicPr>
          <p:cNvPr id="3076" name="Picture 4" descr="Картинки по запросу ростомер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1071570" cy="3248034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1285852" y="928670"/>
            <a:ext cx="171451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14480" y="135729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 </a:t>
            </a:r>
            <a:endParaRPr lang="ru-RU" dirty="0"/>
          </a:p>
        </p:txBody>
      </p:sp>
      <p:sp>
        <p:nvSpPr>
          <p:cNvPr id="3078" name="AutoShape 6" descr="Картинки по запросу смайлики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Картинки по запросу смайлики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Картинки по запросу смайлики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Картинки по запросу смайлики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6" name="Picture 14" descr="http://www.addsmile.ru/UserFiles/Image/img12_22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14290"/>
            <a:ext cx="1285884" cy="1000132"/>
          </a:xfrm>
          <a:prstGeom prst="rect">
            <a:avLst/>
          </a:prstGeom>
          <a:noFill/>
        </p:spPr>
      </p:pic>
      <p:pic>
        <p:nvPicPr>
          <p:cNvPr id="3088" name="Picture 16" descr="Картинки по запросу смайлики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643446"/>
            <a:ext cx="1571636" cy="142876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143636" y="1643050"/>
            <a:ext cx="22145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 Not very interested in</a:t>
            </a:r>
          </a:p>
          <a:p>
            <a:r>
              <a:rPr lang="en-US" sz="2800" dirty="0" smtClean="0"/>
              <a:t>b) Mad about</a:t>
            </a:r>
          </a:p>
          <a:p>
            <a:r>
              <a:rPr lang="en-US" sz="2800" dirty="0" smtClean="0"/>
              <a:t>C )Very interested in</a:t>
            </a:r>
          </a:p>
          <a:p>
            <a:r>
              <a:rPr lang="en-US" sz="2800" dirty="0" smtClean="0"/>
              <a:t>d) Not interested in</a:t>
            </a:r>
          </a:p>
          <a:p>
            <a:r>
              <a:rPr lang="en-US" sz="2800" dirty="0" smtClean="0"/>
              <a:t>e) Interested in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encrypted-tbn3.gstatic.com/images?q=tbn:ANd9GcQKnbooDwJ8iCyCAH9teTy3E26e0FGy8BKH6OOe3UQaJUajnz4E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encrypted-tbn3.gstatic.com/images?q=tbn:ANd9GcQKnbooDwJ8iCyCAH9teTy3E26e0FGy8BKH6OOe3UQaJUajnz4E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flipH="1">
            <a:off x="2500298" y="714356"/>
            <a:ext cx="2357454" cy="4857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71802" y="785794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1.Mad about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71802" y="1428736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2.Very interested in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71802" y="228599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3.Interested in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71802" y="3000372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4.Not very interested in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3929066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5.Not interested in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00694" y="500042"/>
            <a:ext cx="285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INTEREST METER</a:t>
            </a:r>
            <a:endParaRPr lang="ru-RU" sz="2800" b="1" dirty="0"/>
          </a:p>
        </p:txBody>
      </p:sp>
      <p:pic>
        <p:nvPicPr>
          <p:cNvPr id="3074" name="Picture 2" descr="http://www.razvivalki.ru/s/rostomer-drakonchi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71612"/>
            <a:ext cx="3500462" cy="4429116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ростомер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00108"/>
            <a:ext cx="1071570" cy="3248034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1285852" y="928670"/>
            <a:ext cx="171451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14480" y="135729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 </a:t>
            </a:r>
            <a:endParaRPr lang="ru-RU" dirty="0"/>
          </a:p>
        </p:txBody>
      </p:sp>
      <p:sp>
        <p:nvSpPr>
          <p:cNvPr id="3078" name="AutoShape 6" descr="Картинки по запросу смайлики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Картинки по запросу смайлики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Картинки по запросу смайлики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Картинки по запросу смайлики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6" name="Picture 14" descr="http://www.addsmile.ru/UserFiles/Image/img12_225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14290"/>
            <a:ext cx="1285884" cy="1000132"/>
          </a:xfrm>
          <a:prstGeom prst="rect">
            <a:avLst/>
          </a:prstGeom>
          <a:noFill/>
        </p:spPr>
      </p:pic>
      <p:pic>
        <p:nvPicPr>
          <p:cNvPr id="3088" name="Picture 16" descr="Картинки по запросу смайлики картин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643446"/>
            <a:ext cx="157163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4" y="1628801"/>
            <a:ext cx="9135616" cy="2880320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 picture of your room and write about your hobbies and interests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an interest meter)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down words into your vocabularies ( p.20).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31" y="4474382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81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515" y="642918"/>
            <a:ext cx="8784976" cy="207170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THE LESSON!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3628" y="3429000"/>
            <a:ext cx="7128792" cy="1795467"/>
          </a:xfrm>
        </p:spPr>
        <p:txBody>
          <a:bodyPr/>
          <a:lstStyle/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527" y="4515896"/>
            <a:ext cx="2243980" cy="2006758"/>
          </a:xfrm>
          <a:prstGeom prst="rect">
            <a:avLst/>
          </a:prstGeom>
        </p:spPr>
      </p:pic>
      <p:pic>
        <p:nvPicPr>
          <p:cNvPr id="1026" name="Picture 2" descr="http://crazys.info/files/i/2009.2.4/1233748811_11376864872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000636"/>
            <a:ext cx="2571768" cy="1714488"/>
          </a:xfrm>
          <a:prstGeom prst="rect">
            <a:avLst/>
          </a:prstGeom>
          <a:noFill/>
        </p:spPr>
      </p:pic>
      <p:pic>
        <p:nvPicPr>
          <p:cNvPr id="1028" name="Picture 4" descr="http://www.addsmile.ru/UserFiles/Image/img12_225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071810"/>
            <a:ext cx="2357454" cy="17859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15074" y="3429000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really liked the lesson!!!!!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572264" y="5500702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was boring……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5543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048" y="785794"/>
            <a:ext cx="8568952" cy="1500198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Hobbies and interests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445224"/>
            <a:ext cx="6400800" cy="792088"/>
          </a:xfrm>
        </p:spPr>
        <p:txBody>
          <a:bodyPr/>
          <a:lstStyle/>
          <a:p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2071678"/>
            <a:ext cx="1875739" cy="2958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2000240"/>
            <a:ext cx="2788518" cy="2825998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6" y="1571612"/>
            <a:ext cx="221932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4" descr="Картинки по запросу картинки виолончел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000504"/>
            <a:ext cx="1809750" cy="2166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661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1340768"/>
            <a:ext cx="8589639" cy="1368151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hobbies are popular among American children?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2714620"/>
            <a:ext cx="4058253" cy="2881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800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1340768"/>
            <a:ext cx="8589639" cy="1368151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hobbies are popular among English children?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32" y="3071810"/>
            <a:ext cx="4340578" cy="271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800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28670"/>
            <a:ext cx="5048256" cy="550072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Listen to ……</a:t>
            </a:r>
          </a:p>
          <a:p>
            <a:r>
              <a:rPr lang="en-US" sz="2800" dirty="0" smtClean="0"/>
              <a:t>….. the guitar</a:t>
            </a:r>
          </a:p>
          <a:p>
            <a:r>
              <a:rPr lang="en-US" sz="2800" dirty="0" smtClean="0"/>
              <a:t>Read an exciting…….</a:t>
            </a:r>
          </a:p>
          <a:p>
            <a:r>
              <a:rPr lang="en-US" sz="2800" dirty="0" smtClean="0"/>
              <a:t>Play the …..</a:t>
            </a:r>
          </a:p>
          <a:p>
            <a:r>
              <a:rPr lang="en-US" sz="2800" dirty="0" smtClean="0"/>
              <a:t>Go out (ride) on the ……            …….sport on TV</a:t>
            </a:r>
          </a:p>
          <a:p>
            <a:r>
              <a:rPr lang="en-US" sz="2800" dirty="0" smtClean="0"/>
              <a:t>Go out with friends</a:t>
            </a:r>
          </a:p>
          <a:p>
            <a:r>
              <a:rPr lang="en-US" sz="2800" dirty="0" smtClean="0"/>
              <a:t>Chat on the …….</a:t>
            </a:r>
          </a:p>
          <a:p>
            <a:r>
              <a:rPr lang="en-US" sz="2800" dirty="0" smtClean="0"/>
              <a:t>Relax at home</a:t>
            </a:r>
          </a:p>
          <a:p>
            <a:r>
              <a:rPr lang="en-US" sz="2800" dirty="0" smtClean="0"/>
              <a:t>….. the bass</a:t>
            </a:r>
          </a:p>
          <a:p>
            <a:r>
              <a:rPr lang="en-US" sz="2800" dirty="0" smtClean="0"/>
              <a:t>……. soccer cards</a:t>
            </a:r>
          </a:p>
          <a:p>
            <a:r>
              <a:rPr lang="en-US" sz="2800" dirty="0" smtClean="0"/>
              <a:t>Visit cool ……</a:t>
            </a:r>
          </a:p>
          <a:p>
            <a:endParaRPr lang="ru-RU" dirty="0"/>
          </a:p>
        </p:txBody>
      </p:sp>
      <p:pic>
        <p:nvPicPr>
          <p:cNvPr id="18436" name="Picture 4" descr="https://i.ytimg.com/vi/cVGj4c5oBsM/mqdefaul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1328" r="11328"/>
          <a:stretch>
            <a:fillRect/>
          </a:stretch>
        </p:blipFill>
        <p:spPr bwMode="auto">
          <a:xfrm>
            <a:off x="4429124" y="2071678"/>
            <a:ext cx="4033838" cy="36576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14810" y="571480"/>
            <a:ext cx="4929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ABCs BAND (</a:t>
            </a:r>
            <a:r>
              <a:rPr lang="en-US" dirty="0" err="1" smtClean="0"/>
              <a:t>Jan,Mish,Dima</a:t>
            </a:r>
            <a:r>
              <a:rPr lang="en-US" dirty="0" smtClean="0"/>
              <a:t> and Louise)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Песня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https://www.youtube.com/watch?v=tzFESmpc6mo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0"/>
            <a:ext cx="6834206" cy="6715148"/>
          </a:xfrm>
        </p:spPr>
        <p:txBody>
          <a:bodyPr>
            <a:noAutofit/>
          </a:bodyPr>
          <a:lstStyle/>
          <a:p>
            <a:r>
              <a:rPr lang="en-US" sz="2800" dirty="0" smtClean="0"/>
              <a:t>Listen to music</a:t>
            </a:r>
          </a:p>
          <a:p>
            <a:r>
              <a:rPr lang="en-US" sz="2800" dirty="0" smtClean="0"/>
              <a:t>Play the guitar</a:t>
            </a:r>
          </a:p>
          <a:p>
            <a:r>
              <a:rPr lang="en-US" sz="2800" dirty="0" smtClean="0"/>
              <a:t>Read an exciting book</a:t>
            </a:r>
          </a:p>
          <a:p>
            <a:r>
              <a:rPr lang="en-US" sz="2800" dirty="0" smtClean="0"/>
              <a:t>Play the drums</a:t>
            </a:r>
          </a:p>
          <a:p>
            <a:r>
              <a:rPr lang="en-US" sz="2800" dirty="0" smtClean="0"/>
              <a:t>Go out on the bike</a:t>
            </a:r>
          </a:p>
          <a:p>
            <a:r>
              <a:rPr lang="en-US" sz="2800" dirty="0" smtClean="0"/>
              <a:t>Watch sport on TV</a:t>
            </a:r>
          </a:p>
          <a:p>
            <a:r>
              <a:rPr lang="en-US" sz="2800" dirty="0" smtClean="0"/>
              <a:t>Go out with friends</a:t>
            </a:r>
          </a:p>
          <a:p>
            <a:r>
              <a:rPr lang="en-US" sz="2800" dirty="0" smtClean="0"/>
              <a:t>Chat on the phone</a:t>
            </a:r>
          </a:p>
          <a:p>
            <a:r>
              <a:rPr lang="en-US" sz="2800" dirty="0" smtClean="0"/>
              <a:t>Relax at home</a:t>
            </a:r>
          </a:p>
          <a:p>
            <a:r>
              <a:rPr lang="en-US" sz="2800" dirty="0" smtClean="0"/>
              <a:t>Play the bass</a:t>
            </a:r>
          </a:p>
          <a:p>
            <a:r>
              <a:rPr lang="en-US" sz="2800" dirty="0" smtClean="0"/>
              <a:t>Collect soccer cards</a:t>
            </a:r>
          </a:p>
          <a:p>
            <a:r>
              <a:rPr lang="en-US" sz="2800" dirty="0" smtClean="0"/>
              <a:t>Visit cool museums</a:t>
            </a:r>
          </a:p>
          <a:p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928670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ABCs BAND (</a:t>
            </a:r>
            <a:r>
              <a:rPr lang="en-US" sz="2000" dirty="0" err="1" smtClean="0"/>
              <a:t>Jan,Mish,Dima</a:t>
            </a:r>
            <a:r>
              <a:rPr lang="en-US" sz="2000" dirty="0" smtClean="0"/>
              <a:t> and Louise)</a:t>
            </a:r>
            <a:endParaRPr lang="ru-RU" sz="2000" dirty="0"/>
          </a:p>
        </p:txBody>
      </p:sp>
      <p:pic>
        <p:nvPicPr>
          <p:cNvPr id="8" name="Picture 2" descr="https://i.ytimg.com/vi/cVGj4c5oBsM/mqdefaul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1328" r="11328"/>
          <a:stretch>
            <a:fillRect/>
          </a:stretch>
        </p:blipFill>
        <p:spPr bwMode="auto">
          <a:xfrm>
            <a:off x="3929058" y="1785926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88640"/>
            <a:ext cx="7770192" cy="171906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have the same hobbies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American and English children 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82" y="2027095"/>
            <a:ext cx="3676718" cy="2757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4" y="2027095"/>
            <a:ext cx="2448272" cy="3106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613962"/>
            <a:ext cx="2321421" cy="2655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2470" y="2564904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86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ytimg.com/vi/cVGj4c5oBsM/mqdefault.jpg"/>
          <p:cNvPicPr>
            <a:picLocks noChangeAspect="1" noChangeArrowheads="1"/>
          </p:cNvPicPr>
          <p:nvPr/>
        </p:nvPicPr>
        <p:blipFill>
          <a:blip r:embed="rId2" cstate="print"/>
          <a:srcRect l="11328" r="11328"/>
          <a:stretch>
            <a:fillRect/>
          </a:stretch>
        </p:blipFill>
        <p:spPr bwMode="auto">
          <a:xfrm>
            <a:off x="1714480" y="1357298"/>
            <a:ext cx="5105408" cy="41576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357166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musical instruments can they play?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338</TotalTime>
  <Words>257</Words>
  <Application>Microsoft Office PowerPoint</Application>
  <PresentationFormat>Экран (4:3)</PresentationFormat>
  <Paragraphs>67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            Hobbies and interests</vt:lpstr>
      <vt:lpstr>Слайд 3</vt:lpstr>
      <vt:lpstr>Слайд 4</vt:lpstr>
      <vt:lpstr>Слайд 5</vt:lpstr>
      <vt:lpstr>Слайд 6</vt:lpstr>
      <vt:lpstr>Слайд 7</vt:lpstr>
      <vt:lpstr>Do we have the same hobbies with American and English children ?</vt:lpstr>
      <vt:lpstr>Слайд 9</vt:lpstr>
      <vt:lpstr>Слайд 10</vt:lpstr>
      <vt:lpstr>Слайд 11</vt:lpstr>
      <vt:lpstr>Слайд 12</vt:lpstr>
      <vt:lpstr>Homework</vt:lpstr>
      <vt:lpstr>THANK YOU FOR THE LESSON!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Valera</dc:creator>
  <cp:lastModifiedBy>Valera</cp:lastModifiedBy>
  <cp:revision>40</cp:revision>
  <dcterms:created xsi:type="dcterms:W3CDTF">2016-02-23T07:17:11Z</dcterms:created>
  <dcterms:modified xsi:type="dcterms:W3CDTF">2016-02-25T12:33:11Z</dcterms:modified>
</cp:coreProperties>
</file>