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60" r:id="rId3"/>
    <p:sldId id="274" r:id="rId4"/>
    <p:sldId id="261" r:id="rId5"/>
    <p:sldId id="275" r:id="rId6"/>
    <p:sldId id="276" r:id="rId7"/>
    <p:sldId id="279" r:id="rId8"/>
    <p:sldId id="280" r:id="rId9"/>
    <p:sldId id="277" r:id="rId10"/>
    <p:sldId id="304" r:id="rId11"/>
    <p:sldId id="299" r:id="rId12"/>
    <p:sldId id="301" r:id="rId13"/>
    <p:sldId id="300" r:id="rId14"/>
    <p:sldId id="302" r:id="rId15"/>
    <p:sldId id="303" r:id="rId16"/>
    <p:sldId id="30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13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EC3E-5053-44F0-929C-C62AD5D9140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0D7A7-23B4-41AE-9D7A-8A2256F63A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C840C3-8C44-4D30-8E7B-507A2D2B5D71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2E121C-6B0F-44B4-B2B2-94F47719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12938"/>
          <a:stretch/>
        </p:blipFill>
        <p:spPr>
          <a:xfrm>
            <a:off x="-1" y="4078"/>
            <a:ext cx="277738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188640"/>
            <a:ext cx="52565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МОУ </a:t>
            </a:r>
            <a:r>
              <a:rPr lang="ru-RU" sz="2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Чуфаровская</a:t>
            </a:r>
            <a:r>
              <a:rPr lang="ru-RU" sz="2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СШ</a:t>
            </a:r>
            <a:endParaRPr lang="ru-RU" sz="20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Вешкаймский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район, Ульяновская область</a:t>
            </a:r>
            <a:endParaRPr lang="ru-RU" sz="2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8551" y="1556792"/>
            <a:ext cx="524259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Паломничества </a:t>
            </a:r>
          </a:p>
          <a:p>
            <a:pPr algn="ctr"/>
            <a:r>
              <a:rPr lang="ru-RU" sz="4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</a:p>
          <a:p>
            <a:pPr algn="ctr"/>
            <a:r>
              <a:rPr lang="ru-RU" sz="4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святыни</a:t>
            </a:r>
            <a:endParaRPr lang="ru-RU" sz="4400" b="1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85" y="5040471"/>
            <a:ext cx="1693355" cy="14794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3" y="4686528"/>
            <a:ext cx="5760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i="1" dirty="0"/>
              <a:t> П</a:t>
            </a:r>
            <a:r>
              <a:rPr lang="ru-RU" sz="2000" i="1" dirty="0" smtClean="0"/>
              <a:t>резентацию подготовил учитель начальных классов Фирсова Лариса Анатольевна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" y="2136"/>
            <a:ext cx="9133075" cy="684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47" y="116632"/>
            <a:ext cx="1146667" cy="114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7" y="269032"/>
            <a:ext cx="1146667" cy="114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4744204"/>
            <a:ext cx="1146667" cy="114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5224"/>
            <a:ext cx="1146667" cy="11466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2" y="620688"/>
            <a:ext cx="8283719" cy="54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" y="2136"/>
            <a:ext cx="9133075" cy="684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47" y="116632"/>
            <a:ext cx="1146667" cy="114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7" y="269032"/>
            <a:ext cx="1146667" cy="114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4744204"/>
            <a:ext cx="1146667" cy="114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5224"/>
            <a:ext cx="1146667" cy="11466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" y="2420888"/>
            <a:ext cx="5933961" cy="4277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33" y="116632"/>
            <a:ext cx="42672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344" y="885835"/>
            <a:ext cx="4100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Стена Плача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607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0"/>
            <a:ext cx="9133075" cy="684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47" y="116632"/>
            <a:ext cx="1146667" cy="114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7" y="269032"/>
            <a:ext cx="1146667" cy="114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4744204"/>
            <a:ext cx="1146667" cy="114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5224"/>
            <a:ext cx="1146667" cy="1146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224294"/>
            <a:ext cx="532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Место рождения Будды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7" y="914867"/>
            <a:ext cx="7679039" cy="57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" y="2136"/>
            <a:ext cx="9133075" cy="684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47" y="116632"/>
            <a:ext cx="1146667" cy="114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7" y="269032"/>
            <a:ext cx="1146667" cy="114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4744204"/>
            <a:ext cx="1146667" cy="114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5224"/>
            <a:ext cx="1146667" cy="1146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015" y="310047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Бодхгая</a:t>
            </a:r>
            <a:r>
              <a:rPr lang="ru-RU" sz="3200" dirty="0" smtClean="0"/>
              <a:t> – центр </a:t>
            </a:r>
            <a:r>
              <a:rPr lang="ru-RU" sz="3200" dirty="0" err="1" smtClean="0"/>
              <a:t>поломничества</a:t>
            </a:r>
            <a:r>
              <a:rPr lang="ru-RU" sz="3200" dirty="0" smtClean="0"/>
              <a:t> буддистов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0" y="1292553"/>
            <a:ext cx="8023358" cy="53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" y="2136"/>
            <a:ext cx="9133075" cy="684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47" y="116632"/>
            <a:ext cx="1146667" cy="114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7" y="269032"/>
            <a:ext cx="1146667" cy="114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4744204"/>
            <a:ext cx="1146667" cy="114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5224"/>
            <a:ext cx="1146667" cy="11466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9" y="915381"/>
            <a:ext cx="7632848" cy="5724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119073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Сарнатх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72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" y="2136"/>
            <a:ext cx="9133075" cy="684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47" y="116632"/>
            <a:ext cx="1146667" cy="114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7" y="269032"/>
            <a:ext cx="1146667" cy="114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4744204"/>
            <a:ext cx="1146667" cy="114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5224"/>
            <a:ext cx="1146667" cy="1146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5078" y="351375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Кушинагара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6" y="1068358"/>
            <a:ext cx="7398081" cy="55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-13444"/>
            <a:ext cx="9133075" cy="684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47" y="116632"/>
            <a:ext cx="1146667" cy="114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150507"/>
            <a:ext cx="1146667" cy="114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4744204"/>
            <a:ext cx="1146667" cy="114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5224"/>
            <a:ext cx="1146667" cy="1146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2663648"/>
            <a:ext cx="484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3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7" y="0"/>
            <a:ext cx="9302685" cy="68923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58" y="5445224"/>
            <a:ext cx="952500" cy="9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9525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886650" cy="52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26" y="116632"/>
            <a:ext cx="9133075" cy="68498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2906" y="1590242"/>
            <a:ext cx="792088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Паломничество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 это путешествие с целью поклонения какому-то предмету или месту, являющемуся особенно священным для верующих данной религии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90" y="5314568"/>
            <a:ext cx="1405419" cy="1405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46" y="7357"/>
            <a:ext cx="1405419" cy="14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8194"/>
            <a:ext cx="9133075" cy="68498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268760"/>
            <a:ext cx="410445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Реликвия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– особо хранимая и почитаемая верующими святыня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329376" cy="4642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2" y="3128962"/>
            <a:ext cx="600075" cy="600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57" y="1883273"/>
            <a:ext cx="571500" cy="571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49" y="6078122"/>
            <a:ext cx="571500" cy="571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133075" cy="6849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7724" y="317638"/>
            <a:ext cx="41764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Храм Гроба Господня в Иерусалиме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323850" cy="314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01" y="5517232"/>
            <a:ext cx="32385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00657"/>
            <a:ext cx="323850" cy="314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45" y="2348880"/>
            <a:ext cx="323850" cy="314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1" y="6309320"/>
            <a:ext cx="323850" cy="314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56" y="5223977"/>
            <a:ext cx="323850" cy="314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3083013"/>
            <a:ext cx="323850" cy="314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50412"/>
            <a:ext cx="323850" cy="314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33" y="1105422"/>
            <a:ext cx="323850" cy="3143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24" y="565508"/>
            <a:ext cx="323850" cy="3143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90" y="5056693"/>
            <a:ext cx="323850" cy="314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6" y="1262584"/>
            <a:ext cx="72009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133075" cy="68498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957" y="693936"/>
            <a:ext cx="45570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1" dirty="0" smtClean="0"/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Вифлием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11559" y="4070612"/>
            <a:ext cx="4392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517232"/>
            <a:ext cx="323850" cy="314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19" y="1899387"/>
            <a:ext cx="32385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23850" cy="314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72541"/>
            <a:ext cx="323850" cy="314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62" y="1899386"/>
            <a:ext cx="323850" cy="314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31695"/>
            <a:ext cx="323850" cy="314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46" y="6381328"/>
            <a:ext cx="323850" cy="3143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165304"/>
            <a:ext cx="323850" cy="314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732546"/>
            <a:ext cx="323850" cy="3143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58" y="3174994"/>
            <a:ext cx="323850" cy="3143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51" y="332656"/>
            <a:ext cx="323850" cy="314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2" y="1278711"/>
            <a:ext cx="4077060" cy="34587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71" y="3214629"/>
            <a:ext cx="4918863" cy="3135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92080" y="2492896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Иерусалим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57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" y="8194"/>
            <a:ext cx="9133075" cy="6849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967109" y="404664"/>
            <a:ext cx="8073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Поклонение к православным святыням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563" y="2967334"/>
            <a:ext cx="4545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17232"/>
            <a:ext cx="1546788" cy="1065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33054"/>
            <a:ext cx="45720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4565789" cy="30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" y="2136"/>
            <a:ext cx="9133075" cy="684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47" y="116632"/>
            <a:ext cx="1146667" cy="114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7" y="269032"/>
            <a:ext cx="1146667" cy="114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3" y="4744204"/>
            <a:ext cx="1146667" cy="114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45224"/>
            <a:ext cx="1146667" cy="1146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4"/>
            <a:ext cx="9108728" cy="68498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380143" y="1361093"/>
            <a:ext cx="462186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1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119059"/>
            <a:ext cx="2839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9433"/>
            <a:ext cx="1440160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75347"/>
            <a:ext cx="1476164" cy="1476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1" y="672854"/>
            <a:ext cx="8540534" cy="55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722</TotalTime>
  <Words>75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Palatino Linotype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фирсов</cp:lastModifiedBy>
  <cp:revision>101</cp:revision>
  <dcterms:created xsi:type="dcterms:W3CDTF">2014-03-18T11:52:44Z</dcterms:created>
  <dcterms:modified xsi:type="dcterms:W3CDTF">2022-02-06T06:38:09Z</dcterms:modified>
</cp:coreProperties>
</file>