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44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1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23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4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5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9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82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3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9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83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9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17C4-0820-4F79-B24B-B0AAE4EA500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7A8F-BD3F-4671-BA6A-BE5AC7DA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vorra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аревна-лягушка. Картинка к мультфильм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Царевна-лягушка.</a:t>
            </a:r>
            <a:br>
              <a:rPr lang="ru-RU" b="1" dirty="0" smtClean="0"/>
            </a:br>
            <a:r>
              <a:rPr lang="ru-RU" b="1" dirty="0" smtClean="0"/>
              <a:t>Русская народная сказка.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0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Закручинился Иван-царевич. Делать нечего, взял лягушку, принес домой. </a:t>
            </a:r>
          </a:p>
          <a:p>
            <a:r>
              <a:rPr lang="ru-RU" b="1" dirty="0" smtClean="0"/>
              <a:t>       Царь сыграл три свадьбы: старшего сына женил на боярской дочери, среднего - на купеческой, а несчастного Ивана-царевича - на лягушке. </a:t>
            </a:r>
            <a:endParaRPr lang="ru-RU" b="1" dirty="0"/>
          </a:p>
        </p:txBody>
      </p:sp>
      <p:pic>
        <p:nvPicPr>
          <p:cNvPr id="6" name="Объект 5" descr="http://modernlib.ru/books/skazka_russkaya/carevnalyagushka/i_004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6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Вот царь позвал сыновей: </a:t>
            </a:r>
          </a:p>
          <a:p>
            <a:r>
              <a:rPr lang="ru-RU" b="1" dirty="0" smtClean="0"/>
              <a:t>       - Хочу посмотреть, которая из ваших жен лучшая рукодельница. Пускай сошьют мне к </a:t>
            </a:r>
            <a:r>
              <a:rPr lang="ru-RU" b="1" dirty="0" err="1" smtClean="0"/>
              <a:t>завтрему</a:t>
            </a:r>
            <a:r>
              <a:rPr lang="ru-RU" b="1" dirty="0" smtClean="0"/>
              <a:t> по рубашке. </a:t>
            </a:r>
          </a:p>
          <a:p>
            <a:r>
              <a:rPr lang="ru-RU" b="1" dirty="0" smtClean="0"/>
              <a:t>       Сыновья поклонились отцу и пошли. </a:t>
            </a:r>
            <a:endParaRPr lang="ru-RU" b="1" dirty="0"/>
          </a:p>
        </p:txBody>
      </p:sp>
      <p:pic>
        <p:nvPicPr>
          <p:cNvPr id="18434" name="Picture 2" descr="C:\Users\лида\Pictures\баба яга\для сказок\movies_3_tsarevna_lyagu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Иван-царевич приходит домой, сел и голову повесил. Лягушка по полу скачет, спрашивает его: </a:t>
            </a:r>
          </a:p>
          <a:p>
            <a:r>
              <a:rPr lang="ru-RU" b="1" dirty="0" smtClean="0"/>
              <a:t>       - Что, Иван-царевич, голову повесил? Или горе какое? </a:t>
            </a:r>
          </a:p>
          <a:p>
            <a:endParaRPr lang="ru-RU" dirty="0"/>
          </a:p>
        </p:txBody>
      </p:sp>
      <p:pic>
        <p:nvPicPr>
          <p:cNvPr id="13314" name="Picture 2" descr="C:\Users\лида\Pictures\баба яга\для сказок\833726b2b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73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- Батюшка велел тебе к </a:t>
            </a:r>
            <a:r>
              <a:rPr lang="ru-RU" b="1" dirty="0" err="1" smtClean="0"/>
              <a:t>завтрему</a:t>
            </a:r>
            <a:r>
              <a:rPr lang="ru-RU" b="1" dirty="0" smtClean="0"/>
              <a:t> рубашку ему сшить. Лягушка отвечает: </a:t>
            </a:r>
          </a:p>
          <a:p>
            <a:r>
              <a:rPr lang="ru-RU" b="1" dirty="0" smtClean="0"/>
              <a:t>       - Не тужи, Иван-царевич, ложись лучше спать, утро вечера мудренее. Иван-царевич лег спать, а лягушка прыгнула на крыльцо, сбросила с себя лягушачью кожу и обернулась Василисой Прекрасной, такой красавицей, что и в сказке не расскажешь. </a:t>
            </a:r>
            <a:endParaRPr lang="ru-RU" b="1" dirty="0"/>
          </a:p>
        </p:txBody>
      </p:sp>
      <p:pic>
        <p:nvPicPr>
          <p:cNvPr id="12290" name="Picture 2" descr="C:\Users\лида\Pictures\баба яга\для сказок\744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28"/>
          <a:stretch/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16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 Василиса Прекрасная ударила в ладоши и крикнула: </a:t>
            </a:r>
          </a:p>
          <a:p>
            <a:r>
              <a:rPr lang="ru-RU" b="1" dirty="0" smtClean="0"/>
              <a:t>       - Мамки, няньки, собирайтесь, снаряжайтесь! Сшейте мне к утру такую рубашку, какую видела я у моего родного батюшки. </a:t>
            </a:r>
            <a:endParaRPr lang="ru-RU" b="1" dirty="0"/>
          </a:p>
        </p:txBody>
      </p:sp>
      <p:pic>
        <p:nvPicPr>
          <p:cNvPr id="15362" name="Picture 2" descr="C:\Users\лида\Pictures\баба яга\для сказок\60799484_lyagu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02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 Иван-царевич утром проснулся, лягушка опять по полу скачет, а рубашка уж лежит на столе, завернута в полотенце. Обрадовался Иван-царевич, взял рубашку, понес к отцу. Царь в это время принимал дары от больших сыновей. </a:t>
            </a:r>
            <a:endParaRPr lang="ru-RU" b="1" dirty="0"/>
          </a:p>
        </p:txBody>
      </p:sp>
      <p:pic>
        <p:nvPicPr>
          <p:cNvPr id="20482" name="Picture 2" descr="C:\Users\лида\Pictures\баба яга\для сказок\tsarevna_lajgushka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Старший сын развернул рубашку, царь принял ее и сказал: </a:t>
            </a:r>
          </a:p>
          <a:p>
            <a:r>
              <a:rPr lang="ru-RU" b="1" dirty="0" smtClean="0"/>
              <a:t>       - Эту рубашку в черной избе носить. </a:t>
            </a:r>
          </a:p>
          <a:p>
            <a:r>
              <a:rPr lang="ru-RU" b="1" dirty="0" smtClean="0"/>
              <a:t>       Средний сын развернул рубашку, царь сказал: </a:t>
            </a:r>
          </a:p>
          <a:p>
            <a:r>
              <a:rPr lang="ru-RU" b="1" dirty="0" smtClean="0"/>
              <a:t>       - В ней только в баню ходить. Иван-царевич развернул рубашку изукрашенную златом, серебром, хитрыми узорами. </a:t>
            </a:r>
          </a:p>
          <a:p>
            <a:r>
              <a:rPr lang="ru-RU" b="1" dirty="0" smtClean="0"/>
              <a:t>       Царь только взглянул: </a:t>
            </a:r>
          </a:p>
          <a:p>
            <a:r>
              <a:rPr lang="ru-RU" b="1" dirty="0" smtClean="0"/>
              <a:t>       - Ну, вот это рубашка - в праздник ее надевать.</a:t>
            </a:r>
            <a:endParaRPr lang="ru-RU" b="1" dirty="0"/>
          </a:p>
        </p:txBody>
      </p:sp>
      <p:pic>
        <p:nvPicPr>
          <p:cNvPr id="21506" name="Picture 2" descr="C:\Users\лида\Pictures\баба яга\для сказок\tsarevna-lyagushk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66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Пошли братья по домам, а старший с младшим судят между собой. </a:t>
            </a:r>
          </a:p>
          <a:p>
            <a:r>
              <a:rPr lang="ru-RU" b="1" dirty="0" smtClean="0"/>
              <a:t>       - Нет, видно, мы напрасно смеялись над женой Ивана-царевича: она не лягушка, а какая-нибудь колдунья. </a:t>
            </a:r>
          </a:p>
          <a:p>
            <a:r>
              <a:rPr lang="ru-RU" b="1" dirty="0" smtClean="0"/>
              <a:t>       Царь опять позвал сыновей. </a:t>
            </a:r>
          </a:p>
          <a:p>
            <a:r>
              <a:rPr lang="ru-RU" b="1" dirty="0" smtClean="0"/>
              <a:t>       - Пускай ваши жены испекут мне к </a:t>
            </a:r>
            <a:r>
              <a:rPr lang="ru-RU" b="1" dirty="0" err="1" smtClean="0"/>
              <a:t>завтрему</a:t>
            </a:r>
            <a:r>
              <a:rPr lang="ru-RU" b="1" dirty="0" smtClean="0"/>
              <a:t> хлеб. Хочу узнать, которая лучше стряпает. </a:t>
            </a:r>
          </a:p>
          <a:p>
            <a:endParaRPr lang="ru-RU" dirty="0"/>
          </a:p>
        </p:txBody>
      </p:sp>
      <p:pic>
        <p:nvPicPr>
          <p:cNvPr id="6" name="Picture 2" descr="C:\Users\лида\Pictures\баба яга\для сказок\movies_3_tsarevna_lyagus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6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Иван-царевич голову повесил, пришел домой. Лягушка его спрашивает: </a:t>
            </a:r>
          </a:p>
          <a:p>
            <a:r>
              <a:rPr lang="ru-RU" b="1" dirty="0" smtClean="0"/>
              <a:t>       - Что закручинился? </a:t>
            </a:r>
          </a:p>
          <a:p>
            <a:r>
              <a:rPr lang="ru-RU" b="1" dirty="0" smtClean="0"/>
              <a:t>       Он отвечает: </a:t>
            </a:r>
          </a:p>
          <a:p>
            <a:r>
              <a:rPr lang="ru-RU" b="1" dirty="0" smtClean="0"/>
              <a:t>       - Надо к </a:t>
            </a:r>
            <a:r>
              <a:rPr lang="ru-RU" b="1" dirty="0" err="1" smtClean="0"/>
              <a:t>завтрему</a:t>
            </a:r>
            <a:r>
              <a:rPr lang="ru-RU" b="1" dirty="0" smtClean="0"/>
              <a:t> испечь царю хлеб. </a:t>
            </a:r>
          </a:p>
          <a:p>
            <a:r>
              <a:rPr lang="ru-RU" b="1" dirty="0" smtClean="0"/>
              <a:t>       - Не тужи, Иван-царевич, лучше ложись спать, утро вечера мудренее. А те невестки сперва-то смеялись над лягушкой, а теперь послали одну бабушку-</a:t>
            </a:r>
            <a:r>
              <a:rPr lang="ru-RU" b="1" dirty="0" err="1" smtClean="0"/>
              <a:t>задворенку</a:t>
            </a:r>
            <a:r>
              <a:rPr lang="ru-RU" b="1" dirty="0" smtClean="0"/>
              <a:t> посмотреть, как лягушка будет печь хлеб. </a:t>
            </a:r>
            <a:endParaRPr lang="ru-RU" b="1" dirty="0"/>
          </a:p>
        </p:txBody>
      </p:sp>
      <p:pic>
        <p:nvPicPr>
          <p:cNvPr id="1026" name="Picture 2" descr="C:\Users\лида\Pictures\баба яга\для сказок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78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 А хитрая лягушка это смекнула. Замесила квашню, печь сверху разломала да прямо туда, в дыру, всю квашню и опрокинула. Бабушка-</a:t>
            </a:r>
            <a:r>
              <a:rPr lang="ru-RU" b="1" dirty="0" err="1" smtClean="0"/>
              <a:t>задворенка</a:t>
            </a:r>
            <a:r>
              <a:rPr lang="ru-RU" b="1" dirty="0" smtClean="0"/>
              <a:t> прибежала к царским невесткам, все рассказала, и те так же стали делать.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Царевна-лягушка. Русские народные сказ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682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старые годы у одного царя было три сына. Когда сыновья повзрослели, царь собрал их и говорит: </a:t>
            </a:r>
          </a:p>
          <a:p>
            <a:r>
              <a:rPr lang="ru-RU" b="1" dirty="0" smtClean="0"/>
              <a:t>       Сынки мои любезные, покуда я еще не стар, мне охота бы вас женить, посмотреть на ваших деточек, на моих внучат. </a:t>
            </a:r>
          </a:p>
          <a:p>
            <a:endParaRPr lang="ru-RU" dirty="0"/>
          </a:p>
        </p:txBody>
      </p:sp>
      <p:pic>
        <p:nvPicPr>
          <p:cNvPr id="8" name="Объект 7" descr="http://modernlib.ru/books/skazka_russkaya/carevnalyagushka/i_00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842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 А лягушка прыгнула на крыльцо, обернулась Василисой Прекрасной, ударила в ладоши: </a:t>
            </a:r>
          </a:p>
          <a:p>
            <a:r>
              <a:rPr lang="ru-RU" b="1" dirty="0" smtClean="0"/>
              <a:t>       - Мамки, няньки, собирайтесь, снаряжайтесь! Испеките мне к утру мягкий белый хлеб, какой я у моего родного батюшки ела.</a:t>
            </a:r>
          </a:p>
          <a:p>
            <a:r>
              <a:rPr lang="ru-RU" b="1" dirty="0" smtClean="0"/>
              <a:t>       Иван-царевич утром проснулся, а уж на столе лежит хлеб, изукрашен разными хитростями: по бокам узоры печатные, сверху города с заставами. Иван-царевич обрадовался, завернул хлеб в ширинку, понес к отцу. </a:t>
            </a:r>
            <a:endParaRPr lang="ru-RU" b="1" dirty="0"/>
          </a:p>
        </p:txBody>
      </p:sp>
      <p:pic>
        <p:nvPicPr>
          <p:cNvPr id="24578" name="Picture 2" descr="C:\Users\лида\Pictures\баба яга\для сказок\zarevna-lyagu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21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А царь в то время принимал хлебы от больших сыновей. Их жены-то </a:t>
            </a:r>
            <a:r>
              <a:rPr lang="ru-RU" b="1" dirty="0" err="1" smtClean="0"/>
              <a:t>поспускали</a:t>
            </a:r>
            <a:r>
              <a:rPr lang="ru-RU" b="1" dirty="0" smtClean="0"/>
              <a:t> тесто в печь, как им бабушка-</a:t>
            </a:r>
            <a:r>
              <a:rPr lang="ru-RU" b="1" dirty="0" err="1" smtClean="0"/>
              <a:t>задворенка</a:t>
            </a:r>
            <a:r>
              <a:rPr lang="ru-RU" b="1" dirty="0" smtClean="0"/>
              <a:t> сказала, и вышла у них одна горелая грязь. Царь принял хлеб от старшего сына, посмотрел и отослал в людскую. Принял от среднего сына и туда же отослал. А как подал Иван-</a:t>
            </a:r>
            <a:r>
              <a:rPr lang="ru-RU" b="1" dirty="0" err="1" smtClean="0"/>
              <a:t>ца</a:t>
            </a:r>
            <a:r>
              <a:rPr lang="ru-RU" b="1" dirty="0" smtClean="0"/>
              <a:t>- </a:t>
            </a:r>
            <a:r>
              <a:rPr lang="ru-RU" b="1" dirty="0" err="1" smtClean="0"/>
              <a:t>ревич</a:t>
            </a:r>
            <a:r>
              <a:rPr lang="ru-RU" b="1" dirty="0" smtClean="0"/>
              <a:t>, царь сказал: </a:t>
            </a:r>
          </a:p>
          <a:p>
            <a:r>
              <a:rPr lang="ru-RU" b="1" dirty="0" smtClean="0"/>
              <a:t>       - Вот это хлеб, только в праздник его есть. </a:t>
            </a:r>
          </a:p>
          <a:p>
            <a:endParaRPr lang="ru-RU" b="1" dirty="0"/>
          </a:p>
        </p:txBody>
      </p:sp>
      <p:pic>
        <p:nvPicPr>
          <p:cNvPr id="22530" name="Picture 2" descr="C:\Users\лида\Pictures\баба яга\для сказок\tsarevna-lyagushk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20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И приказал царь трем своим сыновьям, чтобы завтра явились к нему на пир вместе с женами. Опять воротился Иван-царевич домой </a:t>
            </a:r>
            <a:r>
              <a:rPr lang="ru-RU" b="1" dirty="0" err="1" smtClean="0"/>
              <a:t>невесел</a:t>
            </a:r>
            <a:r>
              <a:rPr lang="ru-RU" b="1" dirty="0" smtClean="0"/>
              <a:t>, ниже плеч голову повесил. Лягушка по полу скачет: </a:t>
            </a:r>
          </a:p>
          <a:p>
            <a:r>
              <a:rPr lang="ru-RU" b="1" dirty="0" smtClean="0"/>
              <a:t>       - </a:t>
            </a:r>
            <a:r>
              <a:rPr lang="ru-RU" b="1" dirty="0" err="1" smtClean="0"/>
              <a:t>Ква</a:t>
            </a:r>
            <a:r>
              <a:rPr lang="ru-RU" b="1" dirty="0" smtClean="0"/>
              <a:t>, </a:t>
            </a:r>
            <a:r>
              <a:rPr lang="ru-RU" b="1" dirty="0" err="1" smtClean="0"/>
              <a:t>ква</a:t>
            </a:r>
            <a:r>
              <a:rPr lang="ru-RU" b="1" dirty="0" smtClean="0"/>
              <a:t>, Иван-царевич, что закручинился? Или услыхал от батюшки слово неприветливое? </a:t>
            </a:r>
          </a:p>
          <a:p>
            <a:r>
              <a:rPr lang="ru-RU" b="1" dirty="0" smtClean="0"/>
              <a:t>       - Лягушка, лягушка, как мне не горевать? Батюшка наказал, чтобы я пришел с тобой на пир, а как я тебя людям покажу? </a:t>
            </a:r>
            <a:endParaRPr lang="ru-RU" b="1" dirty="0"/>
          </a:p>
        </p:txBody>
      </p:sp>
      <p:pic>
        <p:nvPicPr>
          <p:cNvPr id="6" name="Объект 5" descr="Царевна-лягушка. Русские народные сказки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282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Лягушка отвечает: </a:t>
            </a:r>
          </a:p>
          <a:p>
            <a:r>
              <a:rPr lang="ru-RU" b="1" dirty="0" smtClean="0"/>
              <a:t>       - Не тужи, Иван-царевич, иди на пир один, а я вслед за тобой буду. Как услышишь стук да гром, не пугайся. Спросят тебя, скажи: "Это моя лягушонка в </a:t>
            </a:r>
            <a:r>
              <a:rPr lang="ru-RU" b="1" dirty="0" err="1" smtClean="0"/>
              <a:t>коробчонке</a:t>
            </a:r>
            <a:r>
              <a:rPr lang="ru-RU" b="1" dirty="0" smtClean="0"/>
              <a:t> едет". </a:t>
            </a:r>
            <a:endParaRPr lang="ru-RU" b="1" dirty="0"/>
          </a:p>
        </p:txBody>
      </p:sp>
      <p:pic>
        <p:nvPicPr>
          <p:cNvPr id="6" name="Объект 5" descr="Царевна лягушка. Сказка с картинками.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16" r="65134"/>
          <a:stretch/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115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Иван-царевич и пошел один. Вот старшие братья приехали с женами, разодетыми, разубранными, нарумяненными, насурьмлёнными. Стоят да над Иваном-царевичем смеются: </a:t>
            </a:r>
          </a:p>
          <a:p>
            <a:r>
              <a:rPr lang="ru-RU" b="1" dirty="0" smtClean="0"/>
              <a:t>       - Что же ты без жены пришел? Хоть бы в платочке её принес. Где ты такую красавицу выискал? Чай, все болота исходил. </a:t>
            </a:r>
          </a:p>
          <a:p>
            <a:endParaRPr lang="ru-RU" dirty="0"/>
          </a:p>
        </p:txBody>
      </p:sp>
      <p:pic>
        <p:nvPicPr>
          <p:cNvPr id="8" name="Объект 7" descr="http://www.teremok.in/images/Tsarevna_Lajgushka15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104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Царь с сыновьями, с невестками, с гостями сели за столы дубовые, за скатерти браные - пировать. Вдруг поднялся стук да гром, весь дворец затрясся. Гости напугались, повскакали с мест, а Иван-царевич говорит: </a:t>
            </a:r>
          </a:p>
          <a:p>
            <a:r>
              <a:rPr lang="ru-RU" b="1" dirty="0" smtClean="0"/>
              <a:t>       - Не бойтесь, честные гости: это моя лягушонка в </a:t>
            </a:r>
            <a:r>
              <a:rPr lang="ru-RU" b="1" dirty="0" err="1" smtClean="0"/>
              <a:t>коробчонке</a:t>
            </a:r>
            <a:r>
              <a:rPr lang="ru-RU" b="1" dirty="0" smtClean="0"/>
              <a:t> приехала. </a:t>
            </a:r>
            <a:endParaRPr lang="ru-RU" b="1" dirty="0"/>
          </a:p>
        </p:txBody>
      </p:sp>
      <p:pic>
        <p:nvPicPr>
          <p:cNvPr id="6" name="Объект 5" descr="http://modernlib.ru/books/skazka_russkaya/carevnalyagushka/i_007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966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Подлетела к царскому крыльцу золоченая карета о шести белых лошадях, и выходит оттуда Василиса Прекрасная: на лазоревом платье - частые звезды, на голове - месяц ясный, такая красавица - ни вздумать, ни взгадать, только в сказке сказать. Берет она Ивана-царевича за руку и ведет за столы дубовые, за скатерти браные. 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лида\Pictures\баба яга\для сказок\tsarevna-lyagushk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6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Стали гости есть, пить, веселиться. Василиса Прекрасная испила из стакана да последки себе за левый рукав вылила. Закусила лебедем да косточки за правый рукав бросила. </a:t>
            </a:r>
          </a:p>
          <a:p>
            <a:r>
              <a:rPr lang="ru-RU" b="1" dirty="0" smtClean="0"/>
              <a:t>       Жены больших-то царевичей увидали ее хитрости и давай то же делать. Попили, поели, настал черед плясать. </a:t>
            </a:r>
            <a:endParaRPr lang="ru-RU" b="1" dirty="0"/>
          </a:p>
        </p:txBody>
      </p:sp>
      <p:pic>
        <p:nvPicPr>
          <p:cNvPr id="2050" name="Picture 2" descr="C:\Users\лида\Desktop\диафильм ц л\2_0_027_22a6bc09d31bbbf3eba02ee77fc8a6c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28"/>
          <a:stretch/>
        </p:blipFill>
        <p:spPr bwMode="auto">
          <a:xfrm>
            <a:off x="0" y="0"/>
            <a:ext cx="4888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35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Василиса Премудрая подхватила Ивана-царевича и пошла. Уж она плясала, плясала, вертелась, вертелась - всем на диво. Махнула левым рукавом - вдруг сделалось озеро, махнула правым рукавом - поплыли по озеру белые лебеди. Царь и гости диву дались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лида\Pictures\баба яга\для сказок\phoca_thumb_l_Stanislav_Kovalev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96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 А старшие невестки пошли плясать: махнули рукавом - только гостей забрызгали; махнули другим - только кости разлетелись, одна кость царю в глаз попала. Царь рассердился и прогнал обеих невесток. </a:t>
            </a:r>
            <a:endParaRPr lang="ru-RU" b="1" dirty="0"/>
          </a:p>
        </p:txBody>
      </p:sp>
      <p:pic>
        <p:nvPicPr>
          <p:cNvPr id="6" name="Объект 5" descr="http://www.teremok.in/images/Tsarevna_Lajgushka1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065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Сыновья отцу отвечают: </a:t>
            </a:r>
          </a:p>
          <a:p>
            <a:r>
              <a:rPr lang="ru-RU" b="1" dirty="0" smtClean="0"/>
              <a:t>       - Так что ж, батюшка, благослови. На ком тебе желательно нас женить? </a:t>
            </a:r>
          </a:p>
          <a:p>
            <a:r>
              <a:rPr lang="ru-RU" b="1" dirty="0" smtClean="0"/>
              <a:t>       - Вот что, сынки, возьмите по стреле, выходите в чистое поле и стреляйте: куда стрелы упадут, там и судьба ваша. </a:t>
            </a:r>
            <a:endParaRPr lang="ru-RU" b="1" dirty="0"/>
          </a:p>
        </p:txBody>
      </p:sp>
      <p:pic>
        <p:nvPicPr>
          <p:cNvPr id="2051" name="Picture 3" descr="C:\Users\лида\Pictures\баба яга\для сказок\1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542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В ту пору Иван-царевич отлучился потихоньку, побежал домой, нашел там лягушачью кожу и бросил ее в печь, сжег на огне. Василиса Прекрасная возвращается домой, хватилась - нет лягушачьей кожи. </a:t>
            </a:r>
            <a:endParaRPr lang="ru-RU" b="1" dirty="0"/>
          </a:p>
        </p:txBody>
      </p:sp>
      <p:pic>
        <p:nvPicPr>
          <p:cNvPr id="6" name="Объект 5" descr="Царевна-лягушка.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5372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. </a:t>
            </a:r>
            <a:r>
              <a:rPr lang="ru-RU" b="1" dirty="0" smtClean="0"/>
              <a:t>Села она на лавку, запечалилась, приуныла и говорит Ивану-царевичу: </a:t>
            </a:r>
          </a:p>
          <a:p>
            <a:r>
              <a:rPr lang="ru-RU" b="1" dirty="0" smtClean="0"/>
              <a:t>       - Ах, Иван-царевич, что же ты наделал? Если бы ты еще только три дня подождал, я бы вечно твоей была. А теперь прощай. Ищи меня за тридевять земель, в тридесятом царстве, у Кощея Бессмертного... Обернулась Василиса Прекрасная серой кукушкой и улетела в окно. </a:t>
            </a:r>
          </a:p>
          <a:p>
            <a:endParaRPr lang="ru-RU" dirty="0"/>
          </a:p>
        </p:txBody>
      </p:sp>
      <p:pic>
        <p:nvPicPr>
          <p:cNvPr id="5122" name="Picture 2" descr="C:\Users\лида\Pictures\баба яга\для сказок\3_591025d2d1dd88def9c691a30436732c_13891798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1"/>
          <a:stretch/>
        </p:blipFill>
        <p:spPr bwMode="auto">
          <a:xfrm>
            <a:off x="0" y="0"/>
            <a:ext cx="4860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74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 Иван-царевич поплакал, поплакал, поклонился на четыре стороны и пошёл куда глаза глядят - искать жену, Василису Прекрасную. Шел он близко ли, далеко ли, долго ли, коротко ли, сапоги проносил, кафтан истер, шапчонку дождик иссек. Попадается ему навстречу старичок. </a:t>
            </a:r>
          </a:p>
          <a:p>
            <a:r>
              <a:rPr lang="ru-RU" b="1" dirty="0" smtClean="0"/>
              <a:t>       - Здравствуй, добрый молодец! Что ищешь, куда путь держишь? </a:t>
            </a:r>
            <a:endParaRPr lang="ru-RU" b="1" dirty="0"/>
          </a:p>
        </p:txBody>
      </p:sp>
      <p:pic>
        <p:nvPicPr>
          <p:cNvPr id="6" name="Объект 5" descr="Царевна-лягушка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4204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 Иван-царевич рассказал ему про свое несчастье. Старичок говорит ему: </a:t>
            </a:r>
          </a:p>
          <a:p>
            <a:r>
              <a:rPr lang="ru-RU" b="1" dirty="0" smtClean="0"/>
              <a:t>       - Эх, Иван-царевич, зачем ты лягушачью кожу спалил? Не ты её надел, не тебе ее было снимать. Василиса Премудрая хитрей, мудреней своего отца уродилась. Он за то осерчал на неё и велел ей три года быть лягушкой. Ну, делать нечего, вот тебе клубок: куда он покатится, туда и ты ступай за ним смело. </a:t>
            </a:r>
            <a:endParaRPr lang="ru-RU" b="1" dirty="0"/>
          </a:p>
        </p:txBody>
      </p:sp>
      <p:pic>
        <p:nvPicPr>
          <p:cNvPr id="17410" name="Picture 2" descr="C:\Users\лида\Pictures\баба яга\для сказок\7374319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60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Иван-царевич поблагодарил старичка и пошел за клубочком. Клубок катится, он за ним идет. В чистом поле попадается ему медведь. Иван-царевич нацелился, хочет убить зверя. А медведь говорит ему человеческим </a:t>
            </a:r>
            <a:r>
              <a:rPr lang="ru-RU" b="1" dirty="0" err="1" smtClean="0"/>
              <a:t>го</a:t>
            </a:r>
            <a:r>
              <a:rPr lang="ru-RU" b="1" dirty="0" smtClean="0"/>
              <a:t>- </a:t>
            </a:r>
            <a:r>
              <a:rPr lang="ru-RU" b="1" dirty="0" err="1" smtClean="0"/>
              <a:t>лосом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       - Не бей меня, Иван-царевич, когда-нибудь тебе пригожусь. </a:t>
            </a:r>
            <a:endParaRPr lang="ru-RU" b="1" dirty="0"/>
          </a:p>
        </p:txBody>
      </p:sp>
      <p:pic>
        <p:nvPicPr>
          <p:cNvPr id="6" name="Объект 5" descr="Царевна-лягушка. 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9464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Иван-царевич пожалел медведя, не стал его стрелять, пошел дальше. Глядь, летит над ним" селезень. Он нацелился, а селезень говорит ему человеческим голосом: </a:t>
            </a:r>
          </a:p>
          <a:p>
            <a:r>
              <a:rPr lang="ru-RU" b="1" dirty="0" smtClean="0"/>
              <a:t>       - Не бей меня, Иван-царевич, я тебе пригожусь. </a:t>
            </a:r>
            <a:endParaRPr lang="ru-RU" b="1" dirty="0"/>
          </a:p>
        </p:txBody>
      </p:sp>
      <p:pic>
        <p:nvPicPr>
          <p:cNvPr id="6" name="Объект 5" descr="http://modernlib.ru/books/skazka_russkaya/carevnalyagushka/i_010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3913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Он пожалел селезня и пошел дальше. Бежит косой заяц. Иван-царевич опять спохватился, хочет в него стрелять, а заяц говорит человеческим голосом: </a:t>
            </a:r>
          </a:p>
          <a:p>
            <a:r>
              <a:rPr lang="ru-RU" b="1" dirty="0" smtClean="0"/>
              <a:t>       - Не убивай меня, Иван-царевич, я тебе пригожусь! </a:t>
            </a:r>
          </a:p>
          <a:p>
            <a:endParaRPr lang="ru-RU" dirty="0"/>
          </a:p>
        </p:txBody>
      </p:sp>
      <p:pic>
        <p:nvPicPr>
          <p:cNvPr id="6147" name="Picture 3" descr="C:\Users\лида\Pictures\баба яга\для сказок\37784319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682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 Пожалел он зайца, пошел дальше. Подходит к синему морю и видит - на берегу, на песке, лежит щука, едва дышит и говорит ему: </a:t>
            </a:r>
          </a:p>
          <a:p>
            <a:r>
              <a:rPr lang="ru-RU" b="1" dirty="0" smtClean="0"/>
              <a:t>       - Ах, Иван-царевич, пожалей меня, брось в синее море! </a:t>
            </a:r>
          </a:p>
          <a:p>
            <a:r>
              <a:rPr lang="ru-RU" b="1" dirty="0" smtClean="0"/>
              <a:t>       Он бросил щуку в море, пошел дальше берегом. </a:t>
            </a:r>
            <a:endParaRPr lang="ru-RU" b="1" dirty="0"/>
          </a:p>
        </p:txBody>
      </p:sp>
      <p:pic>
        <p:nvPicPr>
          <p:cNvPr id="6" name="Объект 5" descr="Царевна-лягушка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69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. Долго ли, коротко ли, прикатился клубочек к лесу. Там стоит избушка на курьих ножках, кругом себя поворачивается. </a:t>
            </a:r>
          </a:p>
          <a:p>
            <a:r>
              <a:rPr lang="ru-RU" b="1" dirty="0" smtClean="0"/>
              <a:t>       - Избушка, избушка, стань по-старому, как мать поставила: к лесу задом, ко мне передом. Избушка повернулась к нему передом, к лесу задом.</a:t>
            </a:r>
            <a:endParaRPr lang="ru-RU" b="1" dirty="0"/>
          </a:p>
        </p:txBody>
      </p:sp>
      <p:pic>
        <p:nvPicPr>
          <p:cNvPr id="6" name="Объект 5" descr="http://modernlib.ru/books/skazka_russkaya/carevnalyagushka/i_011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748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Иван-царевич вошел в нее и видит - на печи, на девятом кирпиче, лежит бага-яга, костяная нога, зубы - на полке, а нос в потолок врос. </a:t>
            </a:r>
          </a:p>
          <a:p>
            <a:r>
              <a:rPr lang="ru-RU" b="1" dirty="0" smtClean="0"/>
              <a:t>       - Зачем, добрый молодец, ко мне пожаловал? - говорит ему баба-яга. - Дело пытаешь или от дела пытаешь? </a:t>
            </a:r>
            <a:endParaRPr lang="ru-RU" b="1" dirty="0"/>
          </a:p>
        </p:txBody>
      </p:sp>
      <p:pic>
        <p:nvPicPr>
          <p:cNvPr id="6" name="Объект 5" descr="Царевна-лягушка. 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613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Сыновья поклонились отцу, взяли по стреле, вышли в чистое поле, натянули луки и выстрелили. </a:t>
            </a:r>
            <a:endParaRPr lang="ru-RU" b="1" dirty="0"/>
          </a:p>
        </p:txBody>
      </p:sp>
      <p:pic>
        <p:nvPicPr>
          <p:cNvPr id="6" name="Объект 5" descr="Царевна-лягушка.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494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Иван-царевич ей отвечает: </a:t>
            </a:r>
          </a:p>
          <a:p>
            <a:r>
              <a:rPr lang="ru-RU" b="1" dirty="0" smtClean="0"/>
              <a:t>       - Ах ты, старая хрычовка, ты бы меня прежде накормила, напоила, в бане выпарила, тогда бы и спрашивала. </a:t>
            </a:r>
          </a:p>
          <a:p>
            <a:r>
              <a:rPr lang="ru-RU" b="1" dirty="0" smtClean="0"/>
              <a:t>       Баба-яга в бане его выпарила, напоила, накормила, в постель уложила, и Иван-царевич рассказал ей, что ищет свою жену, Василису Прекрасную. </a:t>
            </a:r>
          </a:p>
          <a:p>
            <a:endParaRPr lang="ru-RU" dirty="0"/>
          </a:p>
        </p:txBody>
      </p:sp>
      <p:pic>
        <p:nvPicPr>
          <p:cNvPr id="7170" name="Picture 2" descr="C:\Users\лида\Pictures\баба яга\для сказок\5_93746e1cdf7c2a2b38e8e037005969e1_13891798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3" r="51929" b="31111"/>
          <a:stretch/>
        </p:blipFill>
        <p:spPr bwMode="auto">
          <a:xfrm>
            <a:off x="0" y="0"/>
            <a:ext cx="48186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918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- Знаю, знаю, - говорит ему баба-яга, - твоя жена теперь у Кощея Бессмертного. Трудно ее будет достать, нелегко с Кощеем сладить: его смерть на конце иглы, та игла в яйце, яйцо в утке, утка в зайце, тот заяц сидит в каменном сундуке, а сундук стоит на высоком дубу, и тот дуб Кощей Бессмертный как свой глаз бережёт. </a:t>
            </a:r>
            <a:endParaRPr lang="ru-RU" b="1" dirty="0"/>
          </a:p>
        </p:txBody>
      </p:sp>
      <p:pic>
        <p:nvPicPr>
          <p:cNvPr id="8194" name="Picture 2" descr="C:\Users\лида\Pictures\баба яга\для сказок\5_93746e1cdf7c2a2b38e8e037005969e1_13891798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29" t="13940" b="15371"/>
          <a:stretch/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43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Иван-царевич у бабы-яги переночевал, и наутро она ему указала, где растет высокий дуб. Долго ли, коротко ли, дошел туда Иван-царевич, видит - стоит, шумит высокий дуб, на нем каменный сундук, а достать его трудно. </a:t>
            </a:r>
            <a:endParaRPr lang="ru-RU" b="1" dirty="0"/>
          </a:p>
        </p:txBody>
      </p:sp>
      <p:pic>
        <p:nvPicPr>
          <p:cNvPr id="6" name="Объект 5" descr="http://modernlib.ru/books/skazka_russkaya/carevnalyagushka/i_01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3267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Вдруг откуда ни взялся, прибежал медведь и выворотил дуб с корнем. Сундук упал и разбился. Из сундука выскочил заяц - и наутек во всю прыть. А за ним другой заяц гонится, нагнал и в клочки разорвал. 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лида\Pictures\баба яга\для сказок\67080913_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958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 из зайца вылетела утка, поднялась высоко, под самое небо. Глядь, на нее селезень кинулся; как ударит ее - утка яйцо выронила, упало яйцо в синее море... </a:t>
            </a:r>
          </a:p>
          <a:p>
            <a:r>
              <a:rPr lang="ru-RU" b="1" dirty="0" smtClean="0"/>
              <a:t>       Тут Иван-царевич залился горькими слезами - где же в море яйцо найти! Вдруг подплывает к берегу щука и держит яйцо в зубах. </a:t>
            </a:r>
            <a:endParaRPr lang="ru-RU" b="1" dirty="0"/>
          </a:p>
        </p:txBody>
      </p:sp>
      <p:pic>
        <p:nvPicPr>
          <p:cNvPr id="6" name="Объект 5" descr="Царевна-лягушка. 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7881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Иван-царевич разбил яйцо, достал иголку и давай у нее конец ломать. Он ломает, а Кощей Бессмертный бьется, мечется. Сколько ни бился, ни метался Кощей, сломал Иван-царевич у иглы конец, пришлось Кощею умереть. </a:t>
            </a:r>
            <a:endParaRPr lang="ru-RU" b="1" dirty="0"/>
          </a:p>
        </p:txBody>
      </p:sp>
      <p:pic>
        <p:nvPicPr>
          <p:cNvPr id="9218" name="Picture 2" descr="C:\Users\лида\Pictures\баба яга\для сказок\6_d45f42fe3a778161ae32e0f1f13a8602_13891798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9" r="53000" b="37694"/>
          <a:stretch/>
        </p:blipFill>
        <p:spPr bwMode="auto">
          <a:xfrm>
            <a:off x="0" y="0"/>
            <a:ext cx="480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571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Иван-царевич пошел в Кощеевы палаты белокаменные. Выбежала к нему Василиса Прекрасная, поцеловала его в сахарные уста. Иван-царевич с Василисой Прекрасной воротились домой и жили долго и счастливо до глубокой старости.</a:t>
            </a:r>
            <a:endParaRPr lang="ru-RU" b="1" dirty="0"/>
          </a:p>
        </p:txBody>
      </p:sp>
      <p:pic>
        <p:nvPicPr>
          <p:cNvPr id="6" name="Объект 5" descr="Царевна-лягушка. 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8446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Царевна-лягушка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542" y="260648"/>
            <a:ext cx="424847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лида\Pictures\баба яга\для сказок\483360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199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ида\Pictures\баба яга\для сказок\27cc01556860593cc16cfdaf054320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78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0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4048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 У старшего сына стрела упала на боярский двор, подняла стрелу </a:t>
            </a:r>
            <a:r>
              <a:rPr lang="ru-RU" b="1" dirty="0" err="1" smtClean="0"/>
              <a:t>боярс</a:t>
            </a:r>
            <a:r>
              <a:rPr lang="ru-RU" b="1" dirty="0" smtClean="0"/>
              <a:t>- </a:t>
            </a:r>
            <a:r>
              <a:rPr lang="ru-RU" b="1" dirty="0" smtClean="0"/>
              <a:t>кая дочь.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9588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435da11bf34d4749b99d9aa7033058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605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У среднего сына упала стрела на широкий купеческий двор, подняла ее купеческая дочь.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001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А у младшего сына, Ивана-царевича, стрела поднялась и улетела сам не знает куда. Вот он шел, шел, дошел до болота, видит - сидит лягушка, подхватила его стрелу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7" name="Picture 3" descr="C:\Users\лида\Pictures\баба яга\для сказок\2092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09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ru-RU" b="1" dirty="0" smtClean="0"/>
              <a:t>Иван-царевич говорит ей: </a:t>
            </a:r>
          </a:p>
          <a:p>
            <a:r>
              <a:rPr lang="ru-RU" b="1" dirty="0" smtClean="0"/>
              <a:t>       - Лягушка, лягушка, отдай мою стрелу. </a:t>
            </a:r>
          </a:p>
          <a:p>
            <a:endParaRPr lang="ru-RU" dirty="0"/>
          </a:p>
        </p:txBody>
      </p:sp>
      <p:pic>
        <p:nvPicPr>
          <p:cNvPr id="8" name="Объект 7" descr="http://govorra.ru/wp-content/uploads/2011/12/skazka_carevna_lyagushka.gif">
            <a:hlinkClick r:id="rId3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07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аревна-лягушка. Картинка к мультфильму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 А лягушка ему отвечает: </a:t>
            </a:r>
          </a:p>
          <a:p>
            <a:r>
              <a:rPr lang="ru-RU" b="1" dirty="0" smtClean="0"/>
              <a:t>       - Возьми меня замуж! </a:t>
            </a:r>
          </a:p>
          <a:p>
            <a:r>
              <a:rPr lang="ru-RU" b="1" dirty="0" smtClean="0"/>
              <a:t>       - Что ты, как я возьму в жёны лягушку? </a:t>
            </a:r>
          </a:p>
          <a:p>
            <a:r>
              <a:rPr lang="ru-RU" b="1" dirty="0" smtClean="0"/>
              <a:t>       - Бери, знать судьба твоя такая. </a:t>
            </a:r>
            <a:endParaRPr lang="ru-RU" b="1" dirty="0"/>
          </a:p>
        </p:txBody>
      </p:sp>
      <p:pic>
        <p:nvPicPr>
          <p:cNvPr id="14338" name="Picture 2" descr="C:\Users\лида\Pictures\баба яга\для сказок\1641853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1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2171</Words>
  <Application>Microsoft Office PowerPoint</Application>
  <PresentationFormat>Экран (4:3)</PresentationFormat>
  <Paragraphs>94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Царевна-лягушка. Русская народная сказка.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Царевна-лягушка. Русская народная сказка.</dc:title>
  <dc:creator>лида</dc:creator>
  <cp:lastModifiedBy>Windows User</cp:lastModifiedBy>
  <cp:revision>15</cp:revision>
  <dcterms:created xsi:type="dcterms:W3CDTF">2014-12-10T08:38:36Z</dcterms:created>
  <dcterms:modified xsi:type="dcterms:W3CDTF">2021-02-07T05:34:20Z</dcterms:modified>
</cp:coreProperties>
</file>