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5" r:id="rId3"/>
    <p:sldId id="257" r:id="rId4"/>
    <p:sldId id="266" r:id="rId5"/>
    <p:sldId id="258" r:id="rId6"/>
    <p:sldId id="259" r:id="rId7"/>
    <p:sldId id="260" r:id="rId8"/>
    <p:sldId id="268" r:id="rId9"/>
    <p:sldId id="270" r:id="rId10"/>
    <p:sldId id="272" r:id="rId11"/>
    <p:sldId id="27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9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402BC-0353-4A4A-9FB3-E7A64E5DBE2A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E67DB-9F56-4ABF-9403-D0F7602BC5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E67DB-9F56-4ABF-9403-D0F7602BC59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258056" cy="328614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effectLst/>
              </a:rPr>
              <a:t>Обозначение твёрдых и мягких согласных звуков.</a:t>
            </a:r>
            <a:br>
              <a:rPr lang="ru-RU" sz="4400" dirty="0" smtClean="0">
                <a:effectLst/>
              </a:rPr>
            </a:br>
            <a:r>
              <a:rPr lang="ru-RU" sz="4400" dirty="0" smtClean="0">
                <a:effectLst/>
              </a:rPr>
              <a:t>Ст.48-49.</a:t>
            </a:r>
            <a:endParaRPr lang="ru-RU" sz="4400" dirty="0">
              <a:effectLst/>
            </a:endParaRPr>
          </a:p>
        </p:txBody>
      </p:sp>
      <p:pic>
        <p:nvPicPr>
          <p:cNvPr id="13314" name="Picture 2" descr="https://img5.lalafo.com/i/posters/original/3e/a4/b1/onlain-uchitel-po-russkomu-yazyku-83753194_image-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031811"/>
            <a:ext cx="2722500" cy="2826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320"/>
            <a:ext cx="7933588" cy="4440564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</a:t>
            </a:r>
            <a:r>
              <a:rPr lang="ru-RU" b="1" dirty="0" smtClean="0"/>
              <a:t>Упр.19.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Живая </a:t>
            </a:r>
            <a:r>
              <a:rPr lang="en-US" dirty="0" smtClean="0"/>
              <a:t>[ </a:t>
            </a:r>
            <a:r>
              <a:rPr lang="ru-RU" dirty="0" smtClean="0"/>
              <a:t>ж </a:t>
            </a:r>
            <a:r>
              <a:rPr lang="ru-RU" dirty="0" err="1" smtClean="0"/>
              <a:t>ы</a:t>
            </a:r>
            <a:r>
              <a:rPr lang="ru-RU" dirty="0" smtClean="0"/>
              <a:t> в а </a:t>
            </a:r>
            <a:r>
              <a:rPr lang="ru-RU" dirty="0" err="1" smtClean="0"/>
              <a:t>й</a:t>
            </a:r>
            <a:r>
              <a:rPr lang="en-US" dirty="0" smtClean="0"/>
              <a:t>’</a:t>
            </a:r>
            <a:r>
              <a:rPr lang="ru-RU" dirty="0" smtClean="0"/>
              <a:t>а 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В слове живая 3 слога: жи-ва-я, ударение падает на второй слог </a:t>
            </a:r>
            <a:r>
              <a:rPr lang="ru-RU" i="1" dirty="0" err="1" smtClean="0"/>
              <a:t>жива́я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6" descr="https://documents.infourok.ru/baa1f9cc-d605-4bd1-8e15-91341a31b9e8/0/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559464"/>
            <a:ext cx="6143668" cy="2298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320"/>
            <a:ext cx="8505092" cy="3583308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               Упр.20.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Образуй и запиши словосочетания «прил. + сущ.»</a:t>
            </a:r>
            <a:br>
              <a:rPr lang="ru-RU" dirty="0" smtClean="0"/>
            </a:br>
            <a:r>
              <a:rPr lang="ru-RU" dirty="0" smtClean="0"/>
              <a:t>по образцу : Горчица – горчи</a:t>
            </a:r>
            <a:r>
              <a:rPr lang="ru-RU" b="1" u="sng" dirty="0" smtClean="0">
                <a:solidFill>
                  <a:schemeClr val="tx1"/>
                </a:solidFill>
              </a:rPr>
              <a:t>чн</a:t>
            </a:r>
            <a:r>
              <a:rPr lang="ru-RU" dirty="0" smtClean="0"/>
              <a:t>ый соус.</a:t>
            </a:r>
            <a:endParaRPr lang="ru-RU" dirty="0"/>
          </a:p>
        </p:txBody>
      </p:sp>
      <p:pic>
        <p:nvPicPr>
          <p:cNvPr id="28674" name="Picture 2" descr="https://fsd.multiurok.ru/html/2019/12/27/s_5e06461c3ef25/1300957_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786166"/>
            <a:ext cx="409577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940234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  Домашняя работа.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Ст.48 упр.17 и 18. </a:t>
            </a:r>
            <a:endParaRPr lang="ru-RU" dirty="0"/>
          </a:p>
        </p:txBody>
      </p:sp>
      <p:pic>
        <p:nvPicPr>
          <p:cNvPr id="20482" name="Picture 2" descr="https://placepic.ru/wp-content/uploads/2021/09/16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71654"/>
            <a:ext cx="638179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071934" y="1643050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071934" y="1714488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habazavr.ru/prezentaciya-uchitel-s-ukazkoj-u-doski/uchitel-s-ukazkoj-u-doski_0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753600" cy="635798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57356" y="714356"/>
            <a:ext cx="5000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        10 февраля.</a:t>
            </a:r>
          </a:p>
          <a:p>
            <a:r>
              <a:rPr lang="ru-RU" sz="4400" dirty="0" smtClean="0">
                <a:solidFill>
                  <a:schemeClr val="bg1"/>
                </a:solidFill>
              </a:rPr>
              <a:t>Классная работа.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320"/>
            <a:ext cx="8933688" cy="4226250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 Минутка чистописания!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Ов</a:t>
            </a:r>
            <a:r>
              <a:rPr lang="ru-RU" u="sng" dirty="0" smtClean="0"/>
              <a:t>о</a:t>
            </a:r>
            <a:r>
              <a:rPr lang="ru-RU" dirty="0" smtClean="0"/>
              <a:t>щи, ов</a:t>
            </a:r>
            <a:r>
              <a:rPr lang="ru-RU" u="sng" dirty="0" smtClean="0"/>
              <a:t>ощн</a:t>
            </a:r>
            <a:r>
              <a:rPr lang="ru-RU" dirty="0" smtClean="0"/>
              <a:t>ой салат, м</a:t>
            </a:r>
            <a:r>
              <a:rPr lang="ru-RU" u="sng" dirty="0" smtClean="0"/>
              <a:t>о</a:t>
            </a:r>
            <a:r>
              <a:rPr lang="ru-RU" dirty="0" smtClean="0"/>
              <a:t>л</a:t>
            </a:r>
            <a:r>
              <a:rPr lang="ru-RU" u="sng" dirty="0" smtClean="0"/>
              <a:t>очн</a:t>
            </a:r>
            <a:r>
              <a:rPr lang="ru-RU" dirty="0" smtClean="0"/>
              <a:t>ый.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Диагональная полоса 2"/>
          <p:cNvSpPr/>
          <p:nvPr/>
        </p:nvSpPr>
        <p:spPr>
          <a:xfrm>
            <a:off x="285720" y="1857364"/>
            <a:ext cx="188595" cy="4286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>
            <a:off x="3714744" y="2143116"/>
            <a:ext cx="428628" cy="4286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Диагональная полоса 8"/>
          <p:cNvSpPr/>
          <p:nvPr/>
        </p:nvSpPr>
        <p:spPr>
          <a:xfrm>
            <a:off x="6929454" y="2071678"/>
            <a:ext cx="188595" cy="4286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194" name="Picture 2" descr="https://avatanplus.com/files/resources/original/5864b6d270d63159496a261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143248"/>
            <a:ext cx="3468353" cy="3190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5835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ЗАМЕТЬТЕ!!!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тексте часто вместо имени существительного употребляют слова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</a:t>
            </a:r>
            <a:r>
              <a:rPr lang="ru-RU" dirty="0" smtClean="0">
                <a:solidFill>
                  <a:srgbClr val="FF0000"/>
                </a:solidFill>
              </a:rPr>
              <a:t>МЕСТОИМЕНИЯ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Она, он, они и др.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https://st4.depositphotos.com/24038622/25191/v/950/depositphotos_251913261-stock-illustration-key-mascot-thumbs-vector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572008"/>
            <a:ext cx="2106570" cy="2106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416" y="0"/>
            <a:ext cx="8069584" cy="3714752"/>
          </a:xfrm>
        </p:spPr>
        <p:txBody>
          <a:bodyPr/>
          <a:lstStyle/>
          <a:p>
            <a:r>
              <a:rPr lang="ru-RU" dirty="0" smtClean="0"/>
              <a:t>                      </a:t>
            </a:r>
            <a:r>
              <a:rPr lang="ru-RU" b="1" dirty="0" smtClean="0"/>
              <a:t>Упр.15.</a:t>
            </a:r>
            <a:br>
              <a:rPr lang="ru-RU" b="1" dirty="0" smtClean="0"/>
            </a:br>
            <a:r>
              <a:rPr lang="ru-RU" b="1" dirty="0" smtClean="0"/>
              <a:t>Требуется ли обозначать мягкость согласных? Расшифруй и озвучь рисунки.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https://bipbap.ru/wp-content/uploads/2018/01/5806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857736"/>
            <a:ext cx="2000264" cy="2000264"/>
          </a:xfrm>
          <a:prstGeom prst="rect">
            <a:avLst/>
          </a:prstGeom>
          <a:noFill/>
        </p:spPr>
      </p:pic>
      <p:pic>
        <p:nvPicPr>
          <p:cNvPr id="9220" name="Picture 4" descr="https://bipbap.ru/wp-content/uploads/2018/01/bc481a59e9db24bbda177a35ff4e42c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429240"/>
            <a:ext cx="1428760" cy="1428760"/>
          </a:xfrm>
          <a:prstGeom prst="rect">
            <a:avLst/>
          </a:prstGeom>
          <a:noFill/>
        </p:spPr>
      </p:pic>
      <p:pic>
        <p:nvPicPr>
          <p:cNvPr id="9230" name="Picture 14" descr="https://alphabetonline.ru/images/letters2/ch/ch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3214686"/>
            <a:ext cx="1486158" cy="1710940"/>
          </a:xfrm>
          <a:prstGeom prst="rect">
            <a:avLst/>
          </a:prstGeom>
          <a:noFill/>
        </p:spPr>
      </p:pic>
      <p:pic>
        <p:nvPicPr>
          <p:cNvPr id="9234" name="Picture 18" descr="http://zabavnik.club/wp-content/uploads/bukva_Ya_6_291645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0983" y="3071810"/>
            <a:ext cx="2413017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4500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</a:t>
            </a:r>
            <a:r>
              <a:rPr lang="ru-RU" b="1" dirty="0" smtClean="0"/>
              <a:t>Упр.16.</a:t>
            </a:r>
            <a:br>
              <a:rPr lang="ru-RU" b="1" dirty="0" smtClean="0"/>
            </a:br>
            <a:r>
              <a:rPr lang="ru-RU" b="1" dirty="0" smtClean="0"/>
              <a:t>Образуй и запиши глаголы по образцу. Подчеркни сочетания </a:t>
            </a:r>
            <a:r>
              <a:rPr lang="ru-RU" b="1" dirty="0" err="1" smtClean="0"/>
              <a:t>чу-щу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https://w7.pngwing.com/pngs/284/878/png-transparent-banister-nursery-and-primary-school-classroom-school-child-furniture-toddl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504657"/>
            <a:ext cx="5214942" cy="4353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5120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</a:t>
            </a:r>
            <a:r>
              <a:rPr lang="ru-RU" b="1" dirty="0" smtClean="0"/>
              <a:t>Упр.16.</a:t>
            </a:r>
            <a:br>
              <a:rPr lang="ru-RU" b="1" dirty="0" smtClean="0"/>
            </a:br>
            <a:r>
              <a:rPr lang="ru-RU" b="1" dirty="0" smtClean="0"/>
              <a:t>Искать-и</a:t>
            </a:r>
            <a:r>
              <a:rPr lang="ru-RU" b="1" u="sng" dirty="0" smtClean="0"/>
              <a:t>щу</a:t>
            </a:r>
            <a:r>
              <a:rPr lang="ru-RU" b="1" dirty="0" smtClean="0"/>
              <a:t>, молчать-мол</a:t>
            </a:r>
            <a:r>
              <a:rPr lang="ru-RU" b="1" u="sng" dirty="0" smtClean="0"/>
              <a:t>чу</a:t>
            </a:r>
            <a:r>
              <a:rPr lang="ru-RU" b="1" dirty="0" smtClean="0"/>
              <a:t>, чистить-чи</a:t>
            </a:r>
            <a:r>
              <a:rPr lang="ru-RU" b="1" u="sng" dirty="0" smtClean="0"/>
              <a:t>щу</a:t>
            </a:r>
            <a:r>
              <a:rPr lang="ru-RU" b="1" dirty="0" smtClean="0"/>
              <a:t>, кричать-кри</a:t>
            </a:r>
            <a:r>
              <a:rPr lang="ru-RU" b="1" u="sng" dirty="0" smtClean="0"/>
              <a:t>чу</a:t>
            </a:r>
            <a:r>
              <a:rPr lang="ru-RU" b="1" dirty="0" smtClean="0"/>
              <a:t>, тащить-та</a:t>
            </a:r>
            <a:r>
              <a:rPr lang="ru-RU" b="1" u="sng" dirty="0" smtClean="0"/>
              <a:t>щу</a:t>
            </a:r>
            <a:r>
              <a:rPr lang="ru-RU" b="1" dirty="0" smtClean="0"/>
              <a:t>, пищать-пи</a:t>
            </a:r>
            <a:r>
              <a:rPr lang="ru-RU" b="1" u="sng" dirty="0" smtClean="0"/>
              <a:t>щу</a:t>
            </a:r>
            <a:r>
              <a:rPr lang="ru-RU" b="1" dirty="0" smtClean="0"/>
              <a:t>, вырастить-выра</a:t>
            </a:r>
            <a:r>
              <a:rPr lang="ru-RU" b="1" u="sng" dirty="0" smtClean="0"/>
              <a:t>щу</a:t>
            </a:r>
            <a:r>
              <a:rPr lang="ru-RU" b="1" dirty="0" smtClean="0"/>
              <a:t>, скакать-ска</a:t>
            </a:r>
            <a:r>
              <a:rPr lang="ru-RU" b="1" u="sng" dirty="0" smtClean="0"/>
              <a:t>чу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30" name="AutoShape 6" descr="https://clipartion.com/wp-content/uploads/2015/10/cross-country-clip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clipartion.com/wp-content/uploads/2015/10/cross-country-clip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https://yt3.ggpht.com/a/AATXAJxQWYU7R1gVXF4LGRAXAPR2D08qUnobQawnhw=s900-c-k-c0xffffffff-no-rj-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786190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2976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Упр.19.</a:t>
            </a:r>
            <a:br>
              <a:rPr lang="ru-RU" b="1" dirty="0" smtClean="0"/>
            </a:br>
            <a:r>
              <a:rPr lang="ru-RU" b="1" dirty="0" smtClean="0"/>
              <a:t>О чём может быть стихотворение, если оно называется «Живая цепочка»? Прочитай.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https://i.pinimg.com/736x/87/a4/89/87a48900f54a902158e0e6e19a190ba6--zem-margare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286124"/>
            <a:ext cx="2595696" cy="323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6548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</a:t>
            </a:r>
            <a:r>
              <a:rPr lang="ru-RU" b="1" dirty="0" smtClean="0"/>
              <a:t>Упр.19.</a:t>
            </a:r>
            <a:br>
              <a:rPr lang="ru-RU" b="1" dirty="0" smtClean="0"/>
            </a:br>
            <a:r>
              <a:rPr lang="ru-RU" b="1" dirty="0" smtClean="0"/>
              <a:t>Набухла речка,</a:t>
            </a:r>
            <a:br>
              <a:rPr lang="ru-RU" b="1" dirty="0" smtClean="0"/>
            </a:br>
            <a:r>
              <a:rPr lang="ru-RU" b="1" dirty="0" smtClean="0"/>
              <a:t>Набухла почка.</a:t>
            </a:r>
            <a:br>
              <a:rPr lang="ru-RU" b="1" dirty="0" smtClean="0"/>
            </a:br>
            <a:r>
              <a:rPr lang="ru-RU" b="1" dirty="0" smtClean="0"/>
              <a:t>Живая в небе</a:t>
            </a:r>
            <a:br>
              <a:rPr lang="ru-RU" b="1" dirty="0" smtClean="0"/>
            </a:br>
            <a:r>
              <a:rPr lang="ru-RU" b="1" dirty="0" smtClean="0"/>
              <a:t>Плывёт цепочка.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 descr="https://media.baamboozle.com/uploads/images/34050/1613974855_45096_ur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428976"/>
            <a:ext cx="342902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</TotalTime>
  <Words>47</Words>
  <PresentationFormat>Экран (4:3)</PresentationFormat>
  <Paragraphs>14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Обозначение твёрдых и мягких согласных звуков. Ст.48-49.</vt:lpstr>
      <vt:lpstr>Слайд 2</vt:lpstr>
      <vt:lpstr>           Минутка чистописания!  Овощи, овощной салат, молочный. </vt:lpstr>
      <vt:lpstr>                      ЗАМЕТЬТЕ!!! В тексте часто вместо имени существительного употребляют слова                    МЕСТОИМЕНИЯ Она, он, они и др.  </vt:lpstr>
      <vt:lpstr>                      Упр.15. Требуется ли обозначать мягкость согласных? Расшифруй и озвучь рисунки. </vt:lpstr>
      <vt:lpstr>                        Упр.16. Образуй и запиши глаголы по образцу. Подчеркни сочетания чу-щу.    </vt:lpstr>
      <vt:lpstr>                      Упр.16. Искать-ищу, молчать-молчу, чистить-чищу, кричать-кричу, тащить-тащу, пищать-пищу, вырастить-выращу, скакать-скачу.  </vt:lpstr>
      <vt:lpstr>                       Упр.19. О чём может быть стихотворение, если оно называется «Живая цепочка»? Прочитай.    </vt:lpstr>
      <vt:lpstr>                             Упр.19. Набухла речка, Набухла почка. Живая в небе Плывёт цепочка.   </vt:lpstr>
      <vt:lpstr>                   Упр.19. Живая [ ж ы в а й’а ].   В слове живая 3 слога: жи-ва-я, ударение падает на второй слог жива́я.</vt:lpstr>
      <vt:lpstr>                         Упр.20. Образуй и запиши словосочетания «прил. + сущ.» по образцу : Горчица – горчичный соус.</vt:lpstr>
      <vt:lpstr>            Домашняя работа.                Ст.48 упр.17 и 18.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 с двойными согласными. Ст.38-39.</dc:title>
  <dc:creator>Ксения</dc:creator>
  <cp:lastModifiedBy>Ксения</cp:lastModifiedBy>
  <cp:revision>14</cp:revision>
  <dcterms:created xsi:type="dcterms:W3CDTF">2022-01-31T07:09:01Z</dcterms:created>
  <dcterms:modified xsi:type="dcterms:W3CDTF">2022-02-10T07:39:13Z</dcterms:modified>
</cp:coreProperties>
</file>