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2EE1-49A5-4A79-AE04-3F116EC6C581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5341-E779-4D7E-8C74-AE6AD911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23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2EE1-49A5-4A79-AE04-3F116EC6C581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5341-E779-4D7E-8C74-AE6AD911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54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2EE1-49A5-4A79-AE04-3F116EC6C581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5341-E779-4D7E-8C74-AE6AD911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10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2EE1-49A5-4A79-AE04-3F116EC6C581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5341-E779-4D7E-8C74-AE6AD911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8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2EE1-49A5-4A79-AE04-3F116EC6C581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5341-E779-4D7E-8C74-AE6AD911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9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2EE1-49A5-4A79-AE04-3F116EC6C581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5341-E779-4D7E-8C74-AE6AD911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0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2EE1-49A5-4A79-AE04-3F116EC6C581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5341-E779-4D7E-8C74-AE6AD911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8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2EE1-49A5-4A79-AE04-3F116EC6C581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5341-E779-4D7E-8C74-AE6AD911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0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2EE1-49A5-4A79-AE04-3F116EC6C581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5341-E779-4D7E-8C74-AE6AD911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2EE1-49A5-4A79-AE04-3F116EC6C581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5341-E779-4D7E-8C74-AE6AD911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8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2EE1-49A5-4A79-AE04-3F116EC6C581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5341-E779-4D7E-8C74-AE6AD911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52EE1-49A5-4A79-AE04-3F116EC6C581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25341-E779-4D7E-8C74-AE6AD9116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1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73" y="0"/>
            <a:ext cx="50282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6806" y="3657600"/>
            <a:ext cx="4713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ГБОУ гимназия № 426 </a:t>
            </a:r>
            <a:endParaRPr lang="ru-RU" dirty="0" smtClean="0"/>
          </a:p>
          <a:p>
            <a:pPr algn="ctr"/>
            <a:r>
              <a:rPr lang="ru-RU" dirty="0" err="1" smtClean="0"/>
              <a:t>Петродворцового</a:t>
            </a:r>
            <a:r>
              <a:rPr lang="ru-RU" dirty="0" smtClean="0"/>
              <a:t> </a:t>
            </a:r>
            <a:r>
              <a:rPr lang="ru-RU" dirty="0" smtClean="0"/>
              <a:t>района </a:t>
            </a:r>
            <a:endParaRPr lang="ru-RU" dirty="0" smtClean="0"/>
          </a:p>
          <a:p>
            <a:pPr algn="ctr"/>
            <a:r>
              <a:rPr lang="ru-RU" dirty="0" smtClean="0"/>
              <a:t>Санкт-Петербурга </a:t>
            </a:r>
          </a:p>
          <a:p>
            <a:pPr algn="ctr"/>
            <a:r>
              <a:rPr lang="ru-RU" dirty="0" smtClean="0"/>
              <a:t>имени </a:t>
            </a:r>
            <a:r>
              <a:rPr lang="ru-RU" dirty="0" smtClean="0"/>
              <a:t>Героя Советского </a:t>
            </a:r>
            <a:r>
              <a:rPr lang="ru-RU" dirty="0"/>
              <a:t>С</a:t>
            </a:r>
            <a:r>
              <a:rPr lang="ru-RU" dirty="0" smtClean="0"/>
              <a:t>оюза Г.Д. Костылева</a:t>
            </a:r>
          </a:p>
          <a:p>
            <a:pPr algn="ctr"/>
            <a:r>
              <a:rPr lang="ru-RU" dirty="0" smtClean="0"/>
              <a:t>Белякова </a:t>
            </a:r>
            <a:r>
              <a:rPr lang="ru-RU" dirty="0" smtClean="0"/>
              <a:t>Татьяна Михайловна</a:t>
            </a:r>
          </a:p>
          <a:p>
            <a:pPr algn="ctr"/>
            <a:r>
              <a:rPr lang="ru-RU" dirty="0" smtClean="0"/>
              <a:t>2020-2021 учебный год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8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774" y="1363287"/>
            <a:ext cx="9934182" cy="374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807" y="1063309"/>
            <a:ext cx="8424000" cy="448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4968" y="5062451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53941" y="5045825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23027" y="5045825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9970" y="5066127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53942" y="3943004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9971" y="2676698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94660" y="3942963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61710" y="3943004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79372" y="2660072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55793" y="2660072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58591" y="3942963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40266" y="2668385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9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02" y="1147156"/>
            <a:ext cx="10375429" cy="4419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82597" y="32779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65716" y="32779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44742" y="49654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09259" y="49654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96803" y="49654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06810" y="32963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43536" y="32779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90184" y="49654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38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20" y="2643447"/>
            <a:ext cx="10399769" cy="2828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1708" y="4821930"/>
            <a:ext cx="30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3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0418618" y="4821381"/>
            <a:ext cx="30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639098" y="4829694"/>
            <a:ext cx="30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339244" y="4829694"/>
            <a:ext cx="30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713898" y="4805304"/>
            <a:ext cx="30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2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189898" y="4821381"/>
            <a:ext cx="30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2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574472" y="4810846"/>
            <a:ext cx="30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2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022875" y="4829694"/>
            <a:ext cx="30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3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88309" y="4824700"/>
            <a:ext cx="30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011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46" y="91440"/>
            <a:ext cx="5864071" cy="6505846"/>
          </a:xfrm>
          <a:prstGeom prst="rect">
            <a:avLst/>
          </a:prstGeom>
        </p:spPr>
      </p:pic>
      <p:pic>
        <p:nvPicPr>
          <p:cNvPr id="3074" name="Picture 2" descr="https://fb.ru/misc/i/gallery/33669/24000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0" y="581891"/>
            <a:ext cx="2246803" cy="200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ages.wbstatic.net/big/new/15860000/15866129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988" y="1679171"/>
            <a:ext cx="2695677" cy="359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79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850" y="59029"/>
            <a:ext cx="9093361" cy="679897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473818" y="824346"/>
            <a:ext cx="631767" cy="606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Овал 3"/>
          <p:cNvSpPr/>
          <p:nvPr/>
        </p:nvSpPr>
        <p:spPr>
          <a:xfrm>
            <a:off x="465509" y="1748444"/>
            <a:ext cx="631767" cy="60682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448884" y="2672542"/>
            <a:ext cx="631767" cy="6068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423947" y="3642360"/>
            <a:ext cx="631767" cy="606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399010" y="4612178"/>
            <a:ext cx="631767" cy="6068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399010" y="5536276"/>
            <a:ext cx="631767" cy="606829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4191" y="764462"/>
            <a:ext cx="40908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Молодцы!</a:t>
            </a:r>
            <a:endParaRPr lang="ru-RU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72" b="91265" l="13184" r="73926">
                        <a14:foregroundMark x1="17090" y1="74185" x2="17090" y2="74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8" t="35273" r="26473" b="8700"/>
          <a:stretch/>
        </p:blipFill>
        <p:spPr>
          <a:xfrm>
            <a:off x="3473180" y="2510442"/>
            <a:ext cx="4447618" cy="31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67" y="279017"/>
            <a:ext cx="5924883" cy="1596044"/>
          </a:xfrm>
          <a:prstGeom prst="rect">
            <a:avLst/>
          </a:prstGeom>
        </p:spPr>
      </p:pic>
      <p:pic>
        <p:nvPicPr>
          <p:cNvPr id="1026" name="Picture 2" descr="https://mir-s3-cdn-cf.behance.net/project_modules/1400/77a7a359985321.5a37725ac95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6" y="2082103"/>
            <a:ext cx="7277762" cy="362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2945" y="5871850"/>
            <a:ext cx="5047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42D33"/>
                </a:solidFill>
                <a:effectLst/>
                <a:latin typeface="Open Sans"/>
              </a:rPr>
              <a:t>Большая, обычно широкая и прямая улица.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082" y="3553429"/>
            <a:ext cx="3532910" cy="2385007"/>
          </a:xfrm>
          <a:prstGeom prst="rect">
            <a:avLst/>
          </a:prstGeom>
        </p:spPr>
      </p:pic>
      <p:pic>
        <p:nvPicPr>
          <p:cNvPr id="1034" name="Picture 10" descr="https://www.multitour.ru/files/imgs/8961124a75c8964e40c6e795fdb23ab6822bfba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082" y="458947"/>
            <a:ext cx="3532910" cy="283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97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22" y="567933"/>
            <a:ext cx="8604000" cy="537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89" y="61653"/>
            <a:ext cx="8676000" cy="6237000"/>
          </a:xfrm>
          <a:prstGeom prst="rect">
            <a:avLst/>
          </a:prstGeom>
        </p:spPr>
      </p:pic>
      <p:grpSp>
        <p:nvGrpSpPr>
          <p:cNvPr id="3" name="начало отсчета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НАЧАЛО ОТСЧЕТА</a:t>
              </a:r>
            </a:p>
          </p:txBody>
        </p:sp>
      </p:grpSp>
      <p:grpSp>
        <p:nvGrpSpPr>
          <p:cNvPr id="6" name="время истекло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ВРЕМЯ ИСТЕКЛО!</a:t>
              </a:r>
            </a:p>
          </p:txBody>
        </p:sp>
      </p:grpSp>
      <p:sp>
        <p:nvSpPr>
          <p:cNvPr id="9" name="Автофигура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4" name="Полилиния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5" name="Полилиния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6" name="Полилиния 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7" name="Полилиния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8" name="Полилиния 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9" name="Полилиния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0" name="Полилиния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1" name="Полилиния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2" name="Полилиния 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олилиния 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4" name="Полилиния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5" name="Полилиния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6" name="Полилиния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7" name="Полилиния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8" name="Полилиния 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9" name="Полилиния 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0" name="Полилиния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1" name="Полилиния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2" name="Полилиния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grpSp>
        <p:nvGrpSpPr>
          <p:cNvPr id="33" name="Ход стрелок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34" name="Овал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" name="часовая стрелка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36" name="Полилиния 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7" name="Полилиния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8" name="Полилиния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40" name="Овал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1" name="Овал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2" name="Полилиния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3" name="Полилиния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4" name="Прямоугольник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5" name="Прямоугольник 37"/>
            <p:cNvSpPr>
              <a:spLocks noChangeArrowheads="1"/>
            </p:cNvSpPr>
            <p:nvPr/>
          </p:nvSpPr>
          <p:spPr bwMode="auto">
            <a:xfrm>
              <a:off x="2593975" y="249911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100" b="1" i="0" u="none" strike="noStrike" cap="none" normalizeH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60</a:t>
              </a:r>
              <a:endParaRPr kumimoji="0" lang="ru-RU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46" name="Полилиния 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48" name="Полилиния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9" name="Полилиния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0" name="Полилиния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1" name="Полилиния 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2" name="Прямоугольник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3" name="Прямоугольник 49"/>
            <p:cNvSpPr>
              <a:spLocks noChangeArrowheads="1"/>
            </p:cNvSpPr>
            <p:nvPr/>
          </p:nvSpPr>
          <p:spPr bwMode="auto">
            <a:xfrm>
              <a:off x="3886343" y="3216666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100" b="1" i="0" u="none" strike="noStrike" cap="none" normalizeH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10</a:t>
              </a:r>
              <a:endParaRPr kumimoji="0" lang="ru-RU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54" name="Полилиния 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56" name="Полилиния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7" name="Овал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8" name="Полилиния 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9" name="Полилиния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60" name="Прямоугольник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61" name="Прямоугольник 61"/>
            <p:cNvSpPr>
              <a:spLocks noChangeArrowheads="1"/>
            </p:cNvSpPr>
            <p:nvPr/>
          </p:nvSpPr>
          <p:spPr bwMode="auto">
            <a:xfrm>
              <a:off x="3911600" y="46724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ru-RU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62" name="Полилиния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3" name="Полилиния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4" name="Полилиния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5" name="Полилиния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67" name="Полилиния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68" name="Овал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69" name="Полилиния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0" name="Полилиния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1" name="Прямоугольник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2" name="Прямоугольник 93"/>
            <p:cNvSpPr>
              <a:spLocks noChangeArrowheads="1"/>
            </p:cNvSpPr>
            <p:nvPr/>
          </p:nvSpPr>
          <p:spPr bwMode="auto">
            <a:xfrm>
              <a:off x="2665413" y="542170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100" b="1" i="0" u="none" strike="noStrike" cap="none" normalizeH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ru-RU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74" name="Полилиния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5" name="Полилиния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6" name="Полилиния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7" name="Полилиния 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8" name="Прямоугольник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9" name="Прямоугольник 97"/>
            <p:cNvSpPr>
              <a:spLocks noChangeArrowheads="1"/>
            </p:cNvSpPr>
            <p:nvPr/>
          </p:nvSpPr>
          <p:spPr bwMode="auto">
            <a:xfrm>
              <a:off x="1311275" y="3218253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50</a:t>
              </a:r>
              <a:endParaRPr kumimoji="0" lang="ru-RU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81" name="Полилиния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2" name="Полилиния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3" name="Полилиния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4" name="Полилиния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5" name="Прямоугольник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6" name="Прямоугольник 101"/>
            <p:cNvSpPr>
              <a:spLocks noChangeArrowheads="1"/>
            </p:cNvSpPr>
            <p:nvPr/>
          </p:nvSpPr>
          <p:spPr bwMode="auto">
            <a:xfrm>
              <a:off x="1328738" y="4699391"/>
              <a:ext cx="2628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40</a:t>
              </a:r>
              <a:endParaRPr kumimoji="0" lang="ru-RU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87" name="Овал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8" name="Овал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9" name="Полилиния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0" name="Полилиния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1" name="Полилиния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2" name="Полилиния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3" name="Полилиния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4" name="Полилиния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5" name="Полилиния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6" name="Полилиния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56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056" t="14701" r="26217"/>
          <a:stretch/>
        </p:blipFill>
        <p:spPr>
          <a:xfrm>
            <a:off x="1263534" y="423949"/>
            <a:ext cx="4314306" cy="53201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891" y="533422"/>
            <a:ext cx="5436000" cy="4644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405915" y="1380428"/>
            <a:ext cx="7289990" cy="5260407"/>
          </a:xfrm>
          <a:custGeom>
            <a:avLst/>
            <a:gdLst>
              <a:gd name="connsiteX0" fmla="*/ 857620 w 7289990"/>
              <a:gd name="connsiteY0" fmla="*/ 257179 h 5260407"/>
              <a:gd name="connsiteX1" fmla="*/ 292354 w 7289990"/>
              <a:gd name="connsiteY1" fmla="*/ 506561 h 5260407"/>
              <a:gd name="connsiteX2" fmla="*/ 516798 w 7289990"/>
              <a:gd name="connsiteY2" fmla="*/ 4829179 h 5260407"/>
              <a:gd name="connsiteX3" fmla="*/ 6144514 w 7289990"/>
              <a:gd name="connsiteY3" fmla="*/ 4879056 h 5260407"/>
              <a:gd name="connsiteX4" fmla="*/ 7250107 w 7289990"/>
              <a:gd name="connsiteY4" fmla="*/ 2817499 h 5260407"/>
              <a:gd name="connsiteX5" fmla="*/ 7067227 w 7289990"/>
              <a:gd name="connsiteY5" fmla="*/ 2867376 h 5260407"/>
              <a:gd name="connsiteX6" fmla="*/ 7275045 w 7289990"/>
              <a:gd name="connsiteY6" fmla="*/ 2850750 h 526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89990" h="5260407">
                <a:moveTo>
                  <a:pt x="857620" y="257179"/>
                </a:moveTo>
                <a:cubicBezTo>
                  <a:pt x="603389" y="870"/>
                  <a:pt x="349158" y="-255439"/>
                  <a:pt x="292354" y="506561"/>
                </a:cubicBezTo>
                <a:cubicBezTo>
                  <a:pt x="235550" y="1268561"/>
                  <a:pt x="-458562" y="4100430"/>
                  <a:pt x="516798" y="4829179"/>
                </a:cubicBezTo>
                <a:cubicBezTo>
                  <a:pt x="1492158" y="5557928"/>
                  <a:pt x="5022296" y="5214336"/>
                  <a:pt x="6144514" y="4879056"/>
                </a:cubicBezTo>
                <a:cubicBezTo>
                  <a:pt x="7266732" y="4543776"/>
                  <a:pt x="7096322" y="3152779"/>
                  <a:pt x="7250107" y="2817499"/>
                </a:cubicBezTo>
                <a:cubicBezTo>
                  <a:pt x="7403893" y="2482219"/>
                  <a:pt x="7063071" y="2861834"/>
                  <a:pt x="7067227" y="2867376"/>
                </a:cubicBezTo>
                <a:cubicBezTo>
                  <a:pt x="7071383" y="2872918"/>
                  <a:pt x="7173214" y="2861834"/>
                  <a:pt x="7275045" y="285075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олилиния 8"/>
          <p:cNvSpPr/>
          <p:nvPr/>
        </p:nvSpPr>
        <p:spPr>
          <a:xfrm>
            <a:off x="4605251" y="74814"/>
            <a:ext cx="6395986" cy="2186248"/>
          </a:xfrm>
          <a:custGeom>
            <a:avLst/>
            <a:gdLst>
              <a:gd name="connsiteX0" fmla="*/ 0 w 6395986"/>
              <a:gd name="connsiteY0" fmla="*/ 282633 h 2186248"/>
              <a:gd name="connsiteX1" fmla="*/ 465513 w 6395986"/>
              <a:gd name="connsiteY1" fmla="*/ 0 h 2186248"/>
              <a:gd name="connsiteX2" fmla="*/ 465513 w 6395986"/>
              <a:gd name="connsiteY2" fmla="*/ 0 h 2186248"/>
              <a:gd name="connsiteX3" fmla="*/ 5885411 w 6395986"/>
              <a:gd name="connsiteY3" fmla="*/ 182880 h 2186248"/>
              <a:gd name="connsiteX4" fmla="*/ 6168044 w 6395986"/>
              <a:gd name="connsiteY4" fmla="*/ 2186248 h 2186248"/>
              <a:gd name="connsiteX5" fmla="*/ 6168044 w 6395986"/>
              <a:gd name="connsiteY5" fmla="*/ 2186248 h 2186248"/>
              <a:gd name="connsiteX6" fmla="*/ 6168044 w 6395986"/>
              <a:gd name="connsiteY6" fmla="*/ 2186248 h 218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95986" h="2186248">
                <a:moveTo>
                  <a:pt x="0" y="282633"/>
                </a:moveTo>
                <a:lnTo>
                  <a:pt x="465513" y="0"/>
                </a:lnTo>
                <a:lnTo>
                  <a:pt x="465513" y="0"/>
                </a:lnTo>
                <a:lnTo>
                  <a:pt x="5885411" y="182880"/>
                </a:lnTo>
                <a:cubicBezTo>
                  <a:pt x="6835833" y="547255"/>
                  <a:pt x="6168044" y="2186248"/>
                  <a:pt x="6168044" y="2186248"/>
                </a:cubicBezTo>
                <a:lnTo>
                  <a:pt x="6168044" y="2186248"/>
                </a:lnTo>
                <a:lnTo>
                  <a:pt x="6168044" y="2186248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олилиния 9"/>
          <p:cNvSpPr/>
          <p:nvPr/>
        </p:nvSpPr>
        <p:spPr>
          <a:xfrm>
            <a:off x="4605251" y="634115"/>
            <a:ext cx="3898669" cy="2316904"/>
          </a:xfrm>
          <a:custGeom>
            <a:avLst/>
            <a:gdLst>
              <a:gd name="connsiteX0" fmla="*/ 0 w 3898669"/>
              <a:gd name="connsiteY0" fmla="*/ 2316904 h 2316904"/>
              <a:gd name="connsiteX1" fmla="*/ 1138844 w 3898669"/>
              <a:gd name="connsiteY1" fmla="*/ 1626947 h 2316904"/>
              <a:gd name="connsiteX2" fmla="*/ 2959331 w 3898669"/>
              <a:gd name="connsiteY2" fmla="*/ 122344 h 2316904"/>
              <a:gd name="connsiteX3" fmla="*/ 3898669 w 3898669"/>
              <a:gd name="connsiteY3" fmla="*/ 197158 h 231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669" h="2316904">
                <a:moveTo>
                  <a:pt x="0" y="2316904"/>
                </a:moveTo>
                <a:cubicBezTo>
                  <a:pt x="322811" y="2154805"/>
                  <a:pt x="645622" y="1992707"/>
                  <a:pt x="1138844" y="1626947"/>
                </a:cubicBezTo>
                <a:cubicBezTo>
                  <a:pt x="1632066" y="1261187"/>
                  <a:pt x="2499360" y="360642"/>
                  <a:pt x="2959331" y="122344"/>
                </a:cubicBezTo>
                <a:cubicBezTo>
                  <a:pt x="3419302" y="-115954"/>
                  <a:pt x="3658985" y="40602"/>
                  <a:pt x="3898669" y="197158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4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624/0004e823-933f4c6e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9" y="498764"/>
            <a:ext cx="2715489" cy="20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10by10.ru/wp-content/uploads/2020/06/15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s://wallbox.ru/wallpapers/main2/201725/14979486535948e1edcbc524.13907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04" y="605003"/>
            <a:ext cx="1932707" cy="12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a.all.biz/img/ua/catalog/239590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37" y="590204"/>
            <a:ext cx="1610589" cy="12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media-cdn.ykt2.ru/upload/photo/2020/01/08/normal/9279a957-ebcf-42ab-8373-6fa673bf52b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089" y="590204"/>
            <a:ext cx="1888346" cy="125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cdn1.ozone.ru/multimedia/103289239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82"/>
          <a:stretch/>
        </p:blipFill>
        <p:spPr bwMode="auto">
          <a:xfrm>
            <a:off x="3725248" y="2207139"/>
            <a:ext cx="1650653" cy="216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tatic.tildacdn.com/tild3632-3435-4230-a238-373436336566/larvae_1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71" y="2443944"/>
            <a:ext cx="1894354" cy="126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wpapers.ru/wallpapers/Ice-Water/Ice/11683/1920x1080_%D0%9A%D1%83%D0%B1%D0%B8%D0%BA-%D0%BB%D1%8C%D0%B4%D0%B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153" y="2443943"/>
            <a:ext cx="2246282" cy="126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lubodar.info/wp-content/uploads/2016/02/fotolia_27140238_subscription_xxl_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1" y="2745451"/>
            <a:ext cx="1823409" cy="121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ukranews.com/upload/news/2019/12/10/5defda0235b1e-mama-horoshaya_1200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" y="4655627"/>
            <a:ext cx="1828802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zooclub.org.ua/assets/files/2017/11/yayca-zapadnoafrikanskiy-krokodil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650" y="4574113"/>
            <a:ext cx="1931731" cy="130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avatars.mds.yandex.net/get-zen_doc/1592433/pub_5d0061066a842f00aef77c3e_5d05996854904b0d6509535a/scale_120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512" y="4301335"/>
            <a:ext cx="1673454" cy="167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4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00" y="130500"/>
            <a:ext cx="8244000" cy="65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7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79" y="1152865"/>
            <a:ext cx="6710441" cy="5439127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36499" y="149321"/>
            <a:ext cx="6308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Гимнастика для глаз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882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12" y="698269"/>
            <a:ext cx="10617008" cy="50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73</Words>
  <Application>Microsoft Office PowerPoint</Application>
  <PresentationFormat>Широкоэкранный</PresentationFormat>
  <Paragraphs>46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Raleway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Belyakov</dc:creator>
  <cp:lastModifiedBy>Belyakov</cp:lastModifiedBy>
  <cp:revision>10</cp:revision>
  <dcterms:created xsi:type="dcterms:W3CDTF">2021-09-17T17:51:07Z</dcterms:created>
  <dcterms:modified xsi:type="dcterms:W3CDTF">2022-02-14T14:34:53Z</dcterms:modified>
</cp:coreProperties>
</file>