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138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9005D1-635C-4F8C-AB4B-E1698D9BF4DC}" type="datetimeFigureOut">
              <a:rPr lang="ru-RU" smtClean="0"/>
              <a:t>15.01.2022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A96726-735F-45CD-A78E-D46B481D01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905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A96726-735F-45CD-A78E-D46B481D01C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260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B3781D-847B-4634-9B94-FF15BCCD84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4B9F851-A11E-48AD-83D0-CFF706A9B8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BD2FC98-6EA0-4621-BAFA-0F89D3DF5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BE88-2DEE-4548-B174-02A8E5986758}" type="datetimeFigureOut">
              <a:rPr lang="ru-RU" smtClean="0"/>
              <a:t>15.01.2022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6E7E63-95DC-4732-81C5-2CC9024D3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6B94D1F-3562-4173-AE89-D8720EAD2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3E24-EE0F-4863-B2FF-8FB26EC859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317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681595-D51C-4375-940E-4B3C74772E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06A6BE0-74E8-4E3B-BCF2-6A6CBB3402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26EFA8-0E72-496B-8D09-0431A1C86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BE88-2DEE-4548-B174-02A8E5986758}" type="datetimeFigureOut">
              <a:rPr lang="ru-RU" smtClean="0"/>
              <a:t>15.01.2022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A3656FC-26E8-48DD-B7F1-454CFB652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B664646-3B69-4939-A93C-8A9FC48A3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3E24-EE0F-4863-B2FF-8FB26EC859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44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3D22E06-2934-4B6C-AF46-FD3B6DA789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F833CAD-8569-4B32-8CCB-C02EB1AA11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395D16B-F307-4DF2-825A-B2F625DF1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BE88-2DEE-4548-B174-02A8E5986758}" type="datetimeFigureOut">
              <a:rPr lang="ru-RU" smtClean="0"/>
              <a:t>15.01.2022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A57D64B-3641-47DB-AB29-B0B7C2CDB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A9B6648-AB07-49B6-BA32-F617F1A35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3E24-EE0F-4863-B2FF-8FB26EC859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64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9108CA-E28B-4DD2-B0B1-310EB11B7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65CFC28-3D7A-429A-913C-D0870E3D97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4737C24-2B81-49F0-8FAD-8662B9268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BE88-2DEE-4548-B174-02A8E5986758}" type="datetimeFigureOut">
              <a:rPr lang="ru-RU" smtClean="0"/>
              <a:t>15.01.2022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4C697AF-16F3-471E-9D39-0FFD36D7D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1183E1C-0314-41F2-9A0D-F0EF41A75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3E24-EE0F-4863-B2FF-8FB26EC859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299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878AD8-FDE0-401B-8665-F4E821C1C7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B7ED313-3F67-4229-95EC-28D1BB675F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B0F68D1-C44C-4B8B-92A4-7A2703F6E3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BE88-2DEE-4548-B174-02A8E5986758}" type="datetimeFigureOut">
              <a:rPr lang="ru-RU" smtClean="0"/>
              <a:t>15.01.2022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E1A2273-9DF9-466C-80EA-490342111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BA0174E-B03B-4D0F-BFC7-2CEE0C906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3E24-EE0F-4863-B2FF-8FB26EC859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791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403B3C-DC5A-407C-A4E4-0B8AF650D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A08FE20-BDC4-4C13-AF11-6A75301C83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6633DE3-D92A-4031-AE1F-C20E3EF4FF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94155DF-47C6-47E3-ABA7-CDFB7DC02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BE88-2DEE-4548-B174-02A8E5986758}" type="datetimeFigureOut">
              <a:rPr lang="ru-RU" smtClean="0"/>
              <a:t>15.01.2022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E6E41BB-27BB-4DF4-89EF-9E896E1D6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2D9663E-23DE-46E4-92F8-F84F90D3D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3E24-EE0F-4863-B2FF-8FB26EC859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986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E57A46-5513-4BC1-BC04-E589F9CE1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57C0266-0AD0-40AB-B49C-BFB12DBCFF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D933F0D-426D-4D3C-8DA3-85E048C61D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5E05B37-67DF-4A0C-BBF1-3189680A5E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0FE63D0-3289-4C8C-9221-CAF5BBCF35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F61DFD8-CB77-498F-B7B9-8CA473EF4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BE88-2DEE-4548-B174-02A8E5986758}" type="datetimeFigureOut">
              <a:rPr lang="ru-RU" smtClean="0"/>
              <a:t>15.01.2022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4B5E2B6-28F3-4F4E-8822-72069184E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E608E1C-5E78-4102-9813-583072352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3E24-EE0F-4863-B2FF-8FB26EC859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942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C7A360-9D36-4B4B-8D04-B328ADB0C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F880E85-0007-48CE-85A9-0FD3FE565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BE88-2DEE-4548-B174-02A8E5986758}" type="datetimeFigureOut">
              <a:rPr lang="ru-RU" smtClean="0"/>
              <a:t>15.01.2022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BB0785A-772A-4E1D-A322-7DAA685B7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64CC975-77A8-41C7-B35A-06D579CFC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3E24-EE0F-4863-B2FF-8FB26EC859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628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5713387-C5C9-457A-968E-A97890573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BE88-2DEE-4548-B174-02A8E5986758}" type="datetimeFigureOut">
              <a:rPr lang="ru-RU" smtClean="0"/>
              <a:t>15.01.2022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E238F83-0CF1-47F2-A8FC-19705B096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7EAC24D-1919-40D6-B165-5EF2E7D37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3E24-EE0F-4863-B2FF-8FB26EC859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855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26740A-3573-4A76-8019-434765024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8E10624-1910-4073-B0A6-BC61275287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76D8CDC-BCA6-436E-94C5-6588523240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6FB7566-792A-419C-8E12-8024AF608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BE88-2DEE-4548-B174-02A8E5986758}" type="datetimeFigureOut">
              <a:rPr lang="ru-RU" smtClean="0"/>
              <a:t>15.01.2022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323EB83-3E93-40AB-9A06-E626D27E4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3F58E1B-416C-45C8-8DFB-A65CDAF66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3E24-EE0F-4863-B2FF-8FB26EC859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593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2F67D5-9F9C-4EA0-A273-7A3F37475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ED0E2A1-69FB-425B-AF77-C5076F4820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B3E5CB9-50AA-4CE2-AD96-9A9D4A5F2F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D02971A-9095-4AAE-959C-99E2D3553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BE88-2DEE-4548-B174-02A8E5986758}" type="datetimeFigureOut">
              <a:rPr lang="ru-RU" smtClean="0"/>
              <a:t>15.01.2022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100A611-833E-498E-861A-4D7B3C194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148965F-673C-44C3-8662-BF5A771FE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A3E24-EE0F-4863-B2FF-8FB26EC859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870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44EB04-8D96-4FB6-8E93-AE7D436E2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3103775-82F7-4A22-A00A-2F26EF0830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CC19DED-3F0F-4E68-B9D4-BA2751F287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9BBE88-2DEE-4548-B174-02A8E5986758}" type="datetimeFigureOut">
              <a:rPr lang="ru-RU" smtClean="0"/>
              <a:t>15.01.2022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D265D30-2B6B-40E3-B5FB-2A6F3B34F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5933BA8-40F4-48F1-9D40-235933116E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A3E24-EE0F-4863-B2FF-8FB26EC859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867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0FFB06-E860-4CDB-B6FB-CBA3CAEA89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14399"/>
            <a:ext cx="9144000" cy="2232561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b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</a:br>
            <a:b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</a:br>
            <a:b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</a:b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Конкурс</a:t>
            </a:r>
            <a:b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</a:b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 Black" panose="020B0A04020102020204" pitchFamily="34" charset="0"/>
              </a:rPr>
              <a:t>«КОСМЕТОЛОГИЯ»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CD0CD4E-D1DD-4B90-8AF2-F812E156F59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6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 Black" panose="020B0A04020102020204" pitchFamily="34" charset="0"/>
              </a:rPr>
              <a:t>9 класс</a:t>
            </a:r>
          </a:p>
        </p:txBody>
      </p:sp>
    </p:spTree>
    <p:extLst>
      <p:ext uri="{BB962C8B-B14F-4D97-AF65-F5344CB8AC3E}">
        <p14:creationId xmlns:p14="http://schemas.microsoft.com/office/powerpoint/2010/main" val="664132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4C0552-4E5C-4335-A090-7C5178A28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6878"/>
            <a:ext cx="10515600" cy="89382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Bad Script" panose="02000000000000000000" pitchFamily="2" charset="0"/>
              </a:rPr>
              <a:t>Какими продуктами можно заменить мыло и шампунь?</a:t>
            </a:r>
          </a:p>
        </p:txBody>
      </p:sp>
      <p:sp>
        <p:nvSpPr>
          <p:cNvPr id="4" name="AutoShape 4" descr="Яичный желток">
            <a:extLst>
              <a:ext uri="{FF2B5EF4-FFF2-40B4-BE49-F238E27FC236}">
                <a16:creationId xmlns:a16="http://schemas.microsoft.com/office/drawing/2014/main" id="{1207C64A-1D3F-44AA-A32F-1EC40F37379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9D04E37-9217-4DE1-9A77-F1466BC137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28" t="6330" r="1825" b="1150"/>
          <a:stretch/>
        </p:blipFill>
        <p:spPr>
          <a:xfrm>
            <a:off x="1293583" y="1000704"/>
            <a:ext cx="8203543" cy="5575464"/>
          </a:xfrm>
          <a:prstGeom prst="rect">
            <a:avLst/>
          </a:prstGeom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17C9C151-D1A5-45C6-B5D9-1EAE8BD5356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5239" y="1686930"/>
            <a:ext cx="7778291" cy="4790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D4274062-31F4-419A-B11D-2660551B12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79" y="831274"/>
            <a:ext cx="10317021" cy="580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4146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8A9F25-C855-4765-AED9-9829CA2A2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511" y="95003"/>
            <a:ext cx="11519065" cy="997527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Bad Script" panose="02000000000000000000" pitchFamily="2" charset="0"/>
              </a:rPr>
              <a:t>Из молока какого животного принимала ванны Клеопатра?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CFBF80B-B460-43A7-BFEA-5A8C8E07A3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51" t="19025" r="52722" b="15551"/>
          <a:stretch/>
        </p:blipFill>
        <p:spPr>
          <a:xfrm>
            <a:off x="807521" y="938150"/>
            <a:ext cx="5117473" cy="573578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5E575B0-28C0-45D0-A500-636E2DECAB1B}"/>
              </a:ext>
            </a:extLst>
          </p:cNvPr>
          <p:cNvSpPr txBox="1"/>
          <p:nvPr/>
        </p:nvSpPr>
        <p:spPr>
          <a:xfrm>
            <a:off x="6472051" y="1733797"/>
            <a:ext cx="445324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DotumChe" panose="020B0609000101010101" pitchFamily="49" charset="-127"/>
                <a:cs typeface="Cascadia Code" panose="020B0609020000020004" pitchFamily="49" charset="0"/>
              </a:rPr>
              <a:t>СИСТЕМАТИЧЕСКИ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ea typeface="DotumChe" panose="020B0609000101010101" pitchFamily="49" charset="-127"/>
              </a:rPr>
              <a:t> ПРИНИМАЛА ВАННЫ ИЗ ОСЛИННОГО МОЛОКА. ДАЖЕ ВО ВРЕМЯ ПУТЕШЕСТВИЙ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Bad Script" panose="02000000000000000000" pitchFamily="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21922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8BAEFC-89D7-44D8-BA26-06681E8A3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BD665E9-9C8C-459F-868E-4F571442B6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85751" y="38100"/>
            <a:ext cx="4486274" cy="6067425"/>
          </a:xfrm>
        </p:spPr>
        <p:txBody>
          <a:bodyPr>
            <a:normAutofit/>
          </a:bodyPr>
          <a:lstStyle/>
          <a:p>
            <a:pPr algn="ctr"/>
            <a:endParaRPr lang="ru-RU" sz="800" dirty="0">
              <a:latin typeface="Comic Sans MS" panose="030F0702030302020204" pitchFamily="66" charset="0"/>
            </a:endParaRPr>
          </a:p>
          <a:p>
            <a:pPr algn="ctr"/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</a:rPr>
              <a:t>Жир из семян какого растения американские индейцы использовали для косметических целей?</a:t>
            </a:r>
          </a:p>
          <a:p>
            <a:pPr algn="ctr"/>
            <a:endParaRPr lang="ru-RU" sz="3600" b="1" dirty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8301442-0CE5-4E66-A0A6-94D3558F7F4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26" r="6983"/>
          <a:stretch/>
        </p:blipFill>
        <p:spPr bwMode="auto">
          <a:xfrm>
            <a:off x="1354231" y="3447099"/>
            <a:ext cx="2995120" cy="307752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690BC72A-3916-4303-AF77-E721473D6B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025" y="457199"/>
            <a:ext cx="7134225" cy="6067425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1547807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22B713-31ED-44B2-8AFC-1624E19E5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474" y="457200"/>
            <a:ext cx="4591551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34E5FD5-56C2-4E25-823D-AFDC129B70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107" t="3292" b="4403"/>
          <a:stretch/>
        </p:blipFill>
        <p:spPr>
          <a:xfrm>
            <a:off x="4451684" y="457200"/>
            <a:ext cx="7559843" cy="6039853"/>
          </a:xfrm>
          <a:prstGeom prst="rect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FBE54CC5-7AC9-4733-BDFB-7BFA4120B9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80474" y="457200"/>
            <a:ext cx="4591551" cy="5411788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</a:rPr>
              <a:t>Дерево, дающее сырьё для парфюмерной промышленности, изделия которой </a:t>
            </a:r>
          </a:p>
          <a:p>
            <a:pPr algn="ctr">
              <a:lnSpc>
                <a:spcPct val="150000"/>
              </a:lnSpc>
            </a:pP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</a:rPr>
              <a:t>мы используем ежедневно.</a:t>
            </a:r>
          </a:p>
        </p:txBody>
      </p:sp>
    </p:spTree>
    <p:extLst>
      <p:ext uri="{BB962C8B-B14F-4D97-AF65-F5344CB8AC3E}">
        <p14:creationId xmlns:p14="http://schemas.microsoft.com/office/powerpoint/2010/main" val="1688354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8D4D68-A941-49C1-8810-652FE2BF6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442" y="336884"/>
            <a:ext cx="11827042" cy="1479884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Bad Script" panose="02000000000000000000" pitchFamily="2" charset="0"/>
              </a:rPr>
              <a:t>Царица Клеопатра для улучшения сна спала на подушках, набитых лепестками растения. Какого?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49D7040F-AA58-4CFA-8DA4-1D5F64D686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08" t="23158" r="27224" b="27894"/>
          <a:stretch/>
        </p:blipFill>
        <p:spPr bwMode="auto">
          <a:xfrm>
            <a:off x="2756009" y="1768642"/>
            <a:ext cx="6438836" cy="475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8683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F504B4-70DC-452F-8E4A-CFA81DF97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8422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AB26B00-D759-4EE5-BAAC-BB389E06AB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8285" y="986589"/>
            <a:ext cx="4295274" cy="5089358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endParaRPr lang="ru-RU" sz="3600" dirty="0">
              <a:solidFill>
                <a:schemeClr val="accent2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algn="ctr">
              <a:lnSpc>
                <a:spcPct val="100000"/>
              </a:lnSpc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</a:rPr>
              <a:t>Лекарственное растение, называемое американскими индейцами «следом белого человека».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94846F07-7B07-4EB3-AA91-ECF27A7D6B0D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1" t="8871" r="8111" b="4432"/>
          <a:stretch/>
        </p:blipFill>
        <p:spPr bwMode="auto">
          <a:xfrm>
            <a:off x="4131762" y="457200"/>
            <a:ext cx="7813069" cy="6063915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8553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91</Words>
  <Application>Microsoft Office PowerPoint</Application>
  <PresentationFormat>Широкоэкранный</PresentationFormat>
  <Paragraphs>13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Arial Black</vt:lpstr>
      <vt:lpstr>Bad Script</vt:lpstr>
      <vt:lpstr>Calibri</vt:lpstr>
      <vt:lpstr>Calibri Light</vt:lpstr>
      <vt:lpstr>Comic Sans MS</vt:lpstr>
      <vt:lpstr>Тема Office</vt:lpstr>
      <vt:lpstr>   Конкурс «КОСМЕТОЛОГИЯ»</vt:lpstr>
      <vt:lpstr>Какими продуктами можно заменить мыло и шампунь?</vt:lpstr>
      <vt:lpstr>Из молока какого животного принимала ванны Клеопатра?</vt:lpstr>
      <vt:lpstr>Презентация PowerPoint</vt:lpstr>
      <vt:lpstr>Презентация PowerPoint</vt:lpstr>
      <vt:lpstr>Царица Клеопатра для улучшения сна спала на подушках, набитых лепестками растения. Какого?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Конкурс «КОСМЕТОЛОГИЯ»</dc:title>
  <dc:creator>Inna Dtl</dc:creator>
  <cp:lastModifiedBy>Inna Dtl</cp:lastModifiedBy>
  <cp:revision>1</cp:revision>
  <dcterms:created xsi:type="dcterms:W3CDTF">2022-01-15T11:16:17Z</dcterms:created>
  <dcterms:modified xsi:type="dcterms:W3CDTF">2022-01-15T13:08:42Z</dcterms:modified>
</cp:coreProperties>
</file>