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9" r:id="rId3"/>
    <p:sldId id="258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61" autoAdjust="0"/>
  </p:normalViewPr>
  <p:slideViewPr>
    <p:cSldViewPr>
      <p:cViewPr varScale="1">
        <p:scale>
          <a:sx n="45" d="100"/>
          <a:sy n="45" d="100"/>
        </p:scale>
        <p:origin x="-20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4972-F1A3-4B08-A6CF-E9386CC90040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15423-9F25-4154-9EBF-D7C990B24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5423-9F25-4154-9EBF-D7C990B242B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9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77C350-E0CE-4DED-BFFE-6A6EE0052DA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DC48B3-FA55-4EB3-BD95-648421783A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33409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Проект «Приобщение детей дошкольного возраста к традициям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и национальной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культуре татарского народа»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4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Национальные костюмы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7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Дидактические, словесные ,народные игры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44734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День рождение Мусы </a:t>
            </a:r>
            <a:r>
              <a:rPr lang="ru-RU" sz="3600" dirty="0" err="1" smtClean="0">
                <a:solidFill>
                  <a:schemeClr val="tx2">
                    <a:lumMod val="10000"/>
                  </a:schemeClr>
                </a:solidFill>
              </a:rPr>
              <a:t>Джалиля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4000"/>
            <a:ext cx="388843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Чума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у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рдэк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,  чума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каз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»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уены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User17\Desktop\Энже\IMG-20211118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84784"/>
            <a:ext cx="36724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3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32448" cy="4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Татарские уголки в группах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17\Desktop\Энже\IMG-20220214-WA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0445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9907112" y="105709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5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392488" cy="4755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Знакомство с бытом и ремеслом древних татар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User17\Desktop\Энже\IMG-20220214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0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6578" y="-42428"/>
            <a:ext cx="4738836" cy="77048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Рисунки «Моя семья»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0" y="1524000"/>
            <a:ext cx="671804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Выступление на фестивале «Дружба народов»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5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7" y="1524000"/>
            <a:ext cx="812100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Татарская народная игра «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Зэнгэр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10000"/>
                  </a:schemeClr>
                </a:solidFill>
              </a:rPr>
              <a:t>чэчэк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4000"/>
            <a:ext cx="777686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Народные подвижные игры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Цели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 проекта: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Содействие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 возрождению, сохранению языка, национальной культуры, обычаев и традиций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татарского народа путем проведения цикла этнографических, краеведческих, культурно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просветительских мероприятий с детьми дошкольного возраста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1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72000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Задачи проекта: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-пробудить интерес к истории и культуре Татарстана.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-способствовать развитию познавательной активности, любознательности.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-способствовать развитию у детей лучших черт татарского народа характера.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-показать детям красоту татарского языка через устное народное творчество, выраженное в песнях, припевках, обрядах.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-знакомить детей с народными традициями и включать их в детскую жизнь, т.к. в них отражена глубокая мудрость и творческий потенциал татарского народа.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-сформировать чувство национального достоинства.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-привлечь родителей к сотрудничеству по созданию в детских садах уютной домашней обстановки с предметно – развивающей средой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2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9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Реализация 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проекта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1 этап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1. Постановка цели.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2. Поиск форм реализации проекта. Разработка содержания учебно-воспитательного процесса на основе тематики.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3. Организация развивающей, познавательной, предметной среды.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4. Определение направлений поисковой и практической деятельности.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5. Организация совместной 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(с педагогами, детьми, родителями)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 творческой, поисковой и практической деятельности.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6. Работа над частями проекта, коррекция.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7. Коллективная реализация проекта, его демонстрация.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5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7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2 этап: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1. Проведение анкетирования родителей.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2. Беседа о 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национальностях,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 проживающих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 нашем посёлке 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и их обычаях.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3. Знакомство бытом и ремеслом древних татар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4.Консультация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для родителей: 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«Народные традиции и их роль в семейном воспитании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5. Оформление татарского уголка 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группах.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6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Посещение краеведческого музея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7.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Выставка семейных рисунков 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«Моя семья»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300" dirty="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547531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8.Презентация</a:t>
            </a:r>
            <a:r>
              <a:rPr lang="ru-RU" sz="2000" u="sng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:</a:t>
            </a: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«Национальная одежда татар»</a:t>
            </a: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, 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«Мой родной посёлок»</a:t>
            </a: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9.Организовать и провести народные подвижные игры наших предков 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(знакомство с народными праздниками)</a:t>
            </a: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10. Разучивание с детьми музыкальной игры 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«Чума </a:t>
            </a:r>
            <a:r>
              <a:rPr lang="ru-RU" sz="2000" i="1" dirty="0" err="1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урдэк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, чума </a:t>
            </a:r>
            <a:r>
              <a:rPr lang="ru-RU" sz="2000" i="1" dirty="0" err="1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каз</a:t>
            </a:r>
            <a:r>
              <a:rPr lang="ru-RU" sz="2000" i="1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»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2000" dirty="0">
                <a:solidFill>
                  <a:srgbClr val="444D26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11. Организовать с детьми день Национальных костюмов.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</a:pPr>
            <a:endParaRPr lang="ru-RU" sz="2000" dirty="0">
              <a:solidFill>
                <a:srgbClr val="444D26">
                  <a:lumMod val="75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3 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этап: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12.Большое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итоговое мероприятие: 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Туган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теллэр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халыклар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бердэмлеге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елына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багышланган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бэйрэм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i="1" dirty="0" err="1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кичэсе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»</a:t>
            </a:r>
            <a:endParaRPr lang="ru-RU" sz="2000" dirty="0">
              <a:solidFill>
                <a:schemeClr val="bg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90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367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Ожидаемые результаты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Использование детьми в активной речи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потешек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, считалок, загадок.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Умеют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играть 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татарские народные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подвижные игры. Используя считалки.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Знание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сказок и сказочных героев, умение узнавать их в произведениях изобразительного искусства.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Осмысленное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 активное участие детей 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татарских народных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праздниках 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(знают название праздника, поют песни, исполняют частушки, читают стихи)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Используют атрибуты национальной культуры в самостоятельной деятельности.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52400"/>
            <a:ext cx="67790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5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Достигнутые  результаты.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Дети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больше узнали о своей республике, 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национальностях, проживающих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Татарстане 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 их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обычаях.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Проявили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творческую активность в познании окружающего мира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; Сознательно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применяли сенсорные ощущения в решении практических задач;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Улучшились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дружеские взаимоотношения: дети разных национальностей более сблизились, стали доброжелательны друг к другу;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Проявили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способность общаться в детском коллективе по поводу обсуждения совместного плана действий;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Научились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воспринимать мир природы, осознавая его уникальность, красоту, универсальность.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Заинтересованность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родителей в продолжение сотрудничества с детским садом: получили возможность не только узнать о том, чем занимается ребёнок в детском саду, но и принять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активное участие в жизни детского сада.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Смогли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реализовать свои творческие способности.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</a:pPr>
            <a:endParaRPr lang="ru-RU" sz="1600" dirty="0" smtClean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4000"/>
            <a:ext cx="784887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Беседы о национальностях</a:t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проживающих в нашем районе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55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422</TotalTime>
  <Words>242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Проект «Приобщение детей дошкольного возраста к традициям и национальной культуре татарского народа»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Беседы о национальностях проживающих в нашем районе</vt:lpstr>
      <vt:lpstr>Национальные костюмы</vt:lpstr>
      <vt:lpstr>Дидактические, словесные ,народные игры</vt:lpstr>
      <vt:lpstr>День рождение Мусы Джалиля</vt:lpstr>
      <vt:lpstr>«Чума урдэк,  чума каз » уены</vt:lpstr>
      <vt:lpstr>Татарские уголки в группах</vt:lpstr>
      <vt:lpstr>Знакомство с бытом и ремеслом древних татар</vt:lpstr>
      <vt:lpstr>Рисунки «Моя семья»</vt:lpstr>
      <vt:lpstr>Выступление на фестивале «Дружба народов»</vt:lpstr>
      <vt:lpstr>Татарская народная игра «Зэнгэр чэчэк»</vt:lpstr>
      <vt:lpstr>Народные подвижные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«Приобщение детей дошкольного возраста к традициям и национальной культуре татарского народа»</dc:title>
  <dc:creator>User17</dc:creator>
  <cp:lastModifiedBy>User17</cp:lastModifiedBy>
  <cp:revision>25</cp:revision>
  <dcterms:created xsi:type="dcterms:W3CDTF">2022-02-09T07:34:58Z</dcterms:created>
  <dcterms:modified xsi:type="dcterms:W3CDTF">2022-02-16T11:33:50Z</dcterms:modified>
</cp:coreProperties>
</file>