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7" r:id="rId7"/>
    <p:sldId id="268" r:id="rId8"/>
    <p:sldId id="260" r:id="rId9"/>
    <p:sldId id="261" r:id="rId10"/>
    <p:sldId id="269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F:\презентация пекин\эмблем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214422"/>
            <a:ext cx="2138537" cy="250809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214290"/>
            <a:ext cx="76511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Бюджетное образовательное учреждение дополнительного образования</a:t>
            </a:r>
          </a:p>
          <a:p>
            <a:pPr lvl="0" algn="ctr"/>
            <a:r>
              <a:rPr lang="ru-RU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города Омска «Городской детский (юношеский) центр»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3857628"/>
            <a:ext cx="62959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 «Олимпийцы среди нас»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Беседа - практикум: «Олимпийские игры в Пекине»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5143512"/>
            <a:ext cx="32220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Составители: педагоги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Черданцева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Л.С.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Зимина М.С.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3116"/>
            <a:ext cx="4607751" cy="3071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357166"/>
            <a:ext cx="3834770" cy="580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2910" y="214290"/>
            <a:ext cx="3847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Награждение победителей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иван\Downloads\E8RXcvDXMAIsxh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285728"/>
            <a:ext cx="73618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Стадион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XXIV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Зимних Олимпийских игр в Пекине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«Птичье гнездо»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иван\Downloads\0908071636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384086"/>
            <a:ext cx="4572032" cy="3031014"/>
          </a:xfrm>
          <a:prstGeom prst="rect">
            <a:avLst/>
          </a:prstGeom>
          <a:noFill/>
        </p:spPr>
      </p:pic>
      <p:pic>
        <p:nvPicPr>
          <p:cNvPr id="1027" name="Picture 3" descr="F:\презентация пекин\стадион внутр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1010" y="857232"/>
            <a:ext cx="4417877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428604"/>
            <a:ext cx="7585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Символы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XXIV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Зимних Олимпийских игр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Пекине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1643050"/>
            <a:ext cx="3000396" cy="400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H:\2021-2022\мероприятия 21-22\3 четверть меропр\Олимп игры\Olympic_flag.svg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41" t="15629" r="12933" b="18293"/>
          <a:stretch/>
        </p:blipFill>
        <p:spPr bwMode="auto">
          <a:xfrm>
            <a:off x="3857620" y="1000107"/>
            <a:ext cx="4214842" cy="249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Символ Олимпийских игр в Пекине 20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714752"/>
            <a:ext cx="3571900" cy="27255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F:\презентация пекин\бин дун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286124"/>
            <a:ext cx="2433469" cy="2714644"/>
          </a:xfrm>
          <a:prstGeom prst="rect">
            <a:avLst/>
          </a:prstGeom>
          <a:noFill/>
        </p:spPr>
      </p:pic>
      <p:pic>
        <p:nvPicPr>
          <p:cNvPr id="2052" name="Picture 4" descr="F:\презентация пекин\кольца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714356"/>
            <a:ext cx="2928958" cy="2308417"/>
          </a:xfrm>
          <a:prstGeom prst="rect">
            <a:avLst/>
          </a:prstGeom>
          <a:noFill/>
        </p:spPr>
      </p:pic>
      <p:pic>
        <p:nvPicPr>
          <p:cNvPr id="2053" name="Picture 5" descr="F:\презентация пекин\миш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143248"/>
            <a:ext cx="2928928" cy="2928928"/>
          </a:xfrm>
          <a:prstGeom prst="rect">
            <a:avLst/>
          </a:prstGeom>
          <a:noFill/>
        </p:spPr>
      </p:pic>
      <p:pic>
        <p:nvPicPr>
          <p:cNvPr id="2054" name="Picture 6" descr="F:\презентация пекин\ол факел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071810"/>
            <a:ext cx="2493204" cy="3228972"/>
          </a:xfrm>
          <a:prstGeom prst="rect">
            <a:avLst/>
          </a:prstGeom>
          <a:noFill/>
        </p:spPr>
      </p:pic>
      <p:pic>
        <p:nvPicPr>
          <p:cNvPr id="2055" name="Picture 7" descr="F:\презентация пекин\талисманы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71934" y="714356"/>
            <a:ext cx="4591272" cy="214314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14546" y="214290"/>
            <a:ext cx="4584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Найди Олимпийский талисман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8836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Спортивные объекты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XXIV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Олимпийских игр в Пекине 2022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https://upload.wikimedia.org/wikipedia/commons/thumb/c/c8/National_indoor_stadium.jpg/400px-National_indoor_sta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000108"/>
            <a:ext cx="3024336" cy="172819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5" name="Picture 5" descr="Beijing national stadiu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571612"/>
            <a:ext cx="2681858" cy="194421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6" name="Picture 9" descr="National Speed Skating Oval Beijing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357298"/>
            <a:ext cx="2609850" cy="188709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7" name="Рисунок 6" descr="Трамплин Биг-Эйр «Шоуган» в Пекине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000504"/>
            <a:ext cx="2520280" cy="230425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8" name="Рисунок 7" descr="https://blog.shensyao.com/wp-content/uploads/2021/09/nacionalnyj-centr-pryzhkov-s-tramplina-v-chzhanzcyakou.jpe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3857628"/>
            <a:ext cx="2736304" cy="223224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428992" y="3000372"/>
            <a:ext cx="2189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Столичный дворец спорта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3571876"/>
            <a:ext cx="2857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Пекинский национальный стадион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3327" y="3286124"/>
            <a:ext cx="31606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Национальный конькобежный стадион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6357958"/>
            <a:ext cx="3247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Трамплин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Биг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Эйр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Шоуган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в Пекине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86512" y="6143644"/>
            <a:ext cx="2598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Национальный центр прыжков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трамплина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Чжанзцякоу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презентация пекин\куб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4543" y="3929066"/>
            <a:ext cx="3153126" cy="200026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786050" y="6000768"/>
            <a:ext cx="3201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Национальный плавательный комплекс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F:\сочи\olymp_vid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643050"/>
            <a:ext cx="8715436" cy="460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86050" y="285728"/>
            <a:ext cx="3985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Олимпийские виды спорта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F:\презентация пекин\игра пиктограмм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0"/>
            <a:ext cx="509868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иван\Downloads\2022-02-04t131127z_1650515455_sp1ei2410mya5_rtrmadp_3_olympics-2022-open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857364"/>
            <a:ext cx="7620011" cy="42862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285728"/>
            <a:ext cx="6929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Команда Олимпийского комитета России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резентация пекин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290" y="928670"/>
            <a:ext cx="6500858" cy="3575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2910" y="357166"/>
            <a:ext cx="7943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Медали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XXIV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Зимних Олимпийских игр в Пекине 2022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4810" y="4500570"/>
            <a:ext cx="12144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6</a:t>
            </a:r>
            <a:endParaRPr lang="ru-RU" sz="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928794" y="4500570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12</a:t>
            </a:r>
            <a:endParaRPr lang="ru-RU" sz="6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4500570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14</a:t>
            </a:r>
            <a:endParaRPr lang="ru-RU" sz="66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119</Words>
  <PresentationFormat>Экран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Валентиновна</dc:creator>
  <cp:lastModifiedBy>иван</cp:lastModifiedBy>
  <cp:revision>25</cp:revision>
  <dcterms:created xsi:type="dcterms:W3CDTF">2022-02-15T03:55:34Z</dcterms:created>
  <dcterms:modified xsi:type="dcterms:W3CDTF">2022-02-21T13:44:01Z</dcterms:modified>
</cp:coreProperties>
</file>