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88"/>
  </p:notesMasterIdLst>
  <p:handoutMasterIdLst>
    <p:handoutMasterId r:id="rId189"/>
  </p:handoutMasterIdLst>
  <p:sldIdLst>
    <p:sldId id="319" r:id="rId2"/>
    <p:sldId id="304" r:id="rId3"/>
    <p:sldId id="320" r:id="rId4"/>
    <p:sldId id="321" r:id="rId5"/>
    <p:sldId id="322" r:id="rId6"/>
    <p:sldId id="323" r:id="rId7"/>
    <p:sldId id="324" r:id="rId8"/>
    <p:sldId id="490" r:id="rId9"/>
    <p:sldId id="491" r:id="rId10"/>
    <p:sldId id="492" r:id="rId11"/>
    <p:sldId id="493" r:id="rId12"/>
    <p:sldId id="494" r:id="rId13"/>
    <p:sldId id="495" r:id="rId14"/>
    <p:sldId id="496" r:id="rId15"/>
    <p:sldId id="497" r:id="rId16"/>
    <p:sldId id="498" r:id="rId17"/>
    <p:sldId id="499" r:id="rId18"/>
    <p:sldId id="500" r:id="rId19"/>
    <p:sldId id="501" r:id="rId20"/>
    <p:sldId id="502" r:id="rId21"/>
    <p:sldId id="503" r:id="rId22"/>
    <p:sldId id="504" r:id="rId23"/>
    <p:sldId id="505" r:id="rId24"/>
    <p:sldId id="506" r:id="rId25"/>
    <p:sldId id="507" r:id="rId26"/>
    <p:sldId id="358" r:id="rId27"/>
    <p:sldId id="325" r:id="rId28"/>
    <p:sldId id="327" r:id="rId29"/>
    <p:sldId id="359" r:id="rId30"/>
    <p:sldId id="326" r:id="rId31"/>
    <p:sldId id="360" r:id="rId32"/>
    <p:sldId id="328" r:id="rId33"/>
    <p:sldId id="361" r:id="rId34"/>
    <p:sldId id="329" r:id="rId35"/>
    <p:sldId id="330" r:id="rId36"/>
    <p:sldId id="331" r:id="rId37"/>
    <p:sldId id="363" r:id="rId38"/>
    <p:sldId id="332" r:id="rId39"/>
    <p:sldId id="362" r:id="rId40"/>
    <p:sldId id="369" r:id="rId41"/>
    <p:sldId id="371" r:id="rId42"/>
    <p:sldId id="411" r:id="rId43"/>
    <p:sldId id="412" r:id="rId44"/>
    <p:sldId id="413" r:id="rId45"/>
    <p:sldId id="414" r:id="rId46"/>
    <p:sldId id="415" r:id="rId47"/>
    <p:sldId id="416" r:id="rId48"/>
    <p:sldId id="417" r:id="rId49"/>
    <p:sldId id="418" r:id="rId50"/>
    <p:sldId id="419" r:id="rId51"/>
    <p:sldId id="420" r:id="rId52"/>
    <p:sldId id="421" r:id="rId53"/>
    <p:sldId id="422" r:id="rId54"/>
    <p:sldId id="423" r:id="rId55"/>
    <p:sldId id="424" r:id="rId56"/>
    <p:sldId id="425" r:id="rId57"/>
    <p:sldId id="426" r:id="rId58"/>
    <p:sldId id="427" r:id="rId59"/>
    <p:sldId id="428" r:id="rId60"/>
    <p:sldId id="429" r:id="rId61"/>
    <p:sldId id="430" r:id="rId62"/>
    <p:sldId id="431" r:id="rId63"/>
    <p:sldId id="432" r:id="rId64"/>
    <p:sldId id="433" r:id="rId65"/>
    <p:sldId id="434" r:id="rId66"/>
    <p:sldId id="435" r:id="rId67"/>
    <p:sldId id="436" r:id="rId68"/>
    <p:sldId id="437" r:id="rId69"/>
    <p:sldId id="438" r:id="rId70"/>
    <p:sldId id="439" r:id="rId71"/>
    <p:sldId id="440" r:id="rId72"/>
    <p:sldId id="441" r:id="rId73"/>
    <p:sldId id="442" r:id="rId74"/>
    <p:sldId id="443" r:id="rId75"/>
    <p:sldId id="444" r:id="rId76"/>
    <p:sldId id="445" r:id="rId77"/>
    <p:sldId id="446" r:id="rId78"/>
    <p:sldId id="447" r:id="rId79"/>
    <p:sldId id="448" r:id="rId80"/>
    <p:sldId id="449" r:id="rId81"/>
    <p:sldId id="450" r:id="rId82"/>
    <p:sldId id="451" r:id="rId83"/>
    <p:sldId id="452" r:id="rId84"/>
    <p:sldId id="453" r:id="rId85"/>
    <p:sldId id="454" r:id="rId86"/>
    <p:sldId id="455" r:id="rId87"/>
    <p:sldId id="456" r:id="rId88"/>
    <p:sldId id="457" r:id="rId89"/>
    <p:sldId id="462" r:id="rId90"/>
    <p:sldId id="458" r:id="rId91"/>
    <p:sldId id="459" r:id="rId92"/>
    <p:sldId id="460" r:id="rId93"/>
    <p:sldId id="461" r:id="rId94"/>
    <p:sldId id="463" r:id="rId95"/>
    <p:sldId id="464" r:id="rId96"/>
    <p:sldId id="370" r:id="rId97"/>
    <p:sldId id="470" r:id="rId98"/>
    <p:sldId id="333" r:id="rId99"/>
    <p:sldId id="334" r:id="rId100"/>
    <p:sldId id="335" r:id="rId101"/>
    <p:sldId id="336" r:id="rId102"/>
    <p:sldId id="372" r:id="rId103"/>
    <p:sldId id="373" r:id="rId104"/>
    <p:sldId id="374" r:id="rId105"/>
    <p:sldId id="375" r:id="rId106"/>
    <p:sldId id="337" r:id="rId107"/>
    <p:sldId id="338" r:id="rId108"/>
    <p:sldId id="376" r:id="rId109"/>
    <p:sldId id="377" r:id="rId110"/>
    <p:sldId id="378" r:id="rId111"/>
    <p:sldId id="365" r:id="rId112"/>
    <p:sldId id="486" r:id="rId113"/>
    <p:sldId id="487" r:id="rId114"/>
    <p:sldId id="488" r:id="rId115"/>
    <p:sldId id="489" r:id="rId116"/>
    <p:sldId id="368" r:id="rId117"/>
    <p:sldId id="339" r:id="rId118"/>
    <p:sldId id="340" r:id="rId119"/>
    <p:sldId id="341" r:id="rId120"/>
    <p:sldId id="342" r:id="rId121"/>
    <p:sldId id="343" r:id="rId122"/>
    <p:sldId id="471" r:id="rId123"/>
    <p:sldId id="472" r:id="rId124"/>
    <p:sldId id="473" r:id="rId125"/>
    <p:sldId id="474" r:id="rId126"/>
    <p:sldId id="475" r:id="rId127"/>
    <p:sldId id="476" r:id="rId128"/>
    <p:sldId id="477" r:id="rId129"/>
    <p:sldId id="478" r:id="rId130"/>
    <p:sldId id="479" r:id="rId131"/>
    <p:sldId id="480" r:id="rId132"/>
    <p:sldId id="481" r:id="rId133"/>
    <p:sldId id="482" r:id="rId134"/>
    <p:sldId id="483" r:id="rId135"/>
    <p:sldId id="484" r:id="rId136"/>
    <p:sldId id="485" r:id="rId137"/>
    <p:sldId id="344" r:id="rId138"/>
    <p:sldId id="345" r:id="rId139"/>
    <p:sldId id="346" r:id="rId140"/>
    <p:sldId id="364" r:id="rId141"/>
    <p:sldId id="347" r:id="rId142"/>
    <p:sldId id="348" r:id="rId143"/>
    <p:sldId id="465" r:id="rId144"/>
    <p:sldId id="466" r:id="rId145"/>
    <p:sldId id="379" r:id="rId146"/>
    <p:sldId id="380" r:id="rId147"/>
    <p:sldId id="381" r:id="rId148"/>
    <p:sldId id="382" r:id="rId149"/>
    <p:sldId id="383" r:id="rId150"/>
    <p:sldId id="384" r:id="rId151"/>
    <p:sldId id="385" r:id="rId152"/>
    <p:sldId id="386" r:id="rId153"/>
    <p:sldId id="387" r:id="rId154"/>
    <p:sldId id="388" r:id="rId155"/>
    <p:sldId id="389" r:id="rId156"/>
    <p:sldId id="390" r:id="rId157"/>
    <p:sldId id="391" r:id="rId158"/>
    <p:sldId id="392" r:id="rId159"/>
    <p:sldId id="393" r:id="rId160"/>
    <p:sldId id="394" r:id="rId161"/>
    <p:sldId id="395" r:id="rId162"/>
    <p:sldId id="349" r:id="rId163"/>
    <p:sldId id="396" r:id="rId164"/>
    <p:sldId id="397" r:id="rId165"/>
    <p:sldId id="398" r:id="rId166"/>
    <p:sldId id="399" r:id="rId167"/>
    <p:sldId id="400" r:id="rId168"/>
    <p:sldId id="401" r:id="rId169"/>
    <p:sldId id="402" r:id="rId170"/>
    <p:sldId id="403" r:id="rId171"/>
    <p:sldId id="404" r:id="rId172"/>
    <p:sldId id="405" r:id="rId173"/>
    <p:sldId id="406" r:id="rId174"/>
    <p:sldId id="407" r:id="rId175"/>
    <p:sldId id="408" r:id="rId176"/>
    <p:sldId id="409" r:id="rId177"/>
    <p:sldId id="410" r:id="rId178"/>
    <p:sldId id="366" r:id="rId179"/>
    <p:sldId id="467" r:id="rId180"/>
    <p:sldId id="468" r:id="rId181"/>
    <p:sldId id="469" r:id="rId182"/>
    <p:sldId id="367" r:id="rId183"/>
    <p:sldId id="350" r:id="rId184"/>
    <p:sldId id="508" r:id="rId185"/>
    <p:sldId id="509" r:id="rId186"/>
    <p:sldId id="351" r:id="rId187"/>
  </p:sldIdLst>
  <p:sldSz cx="9144000" cy="6858000" type="screen4x3"/>
  <p:notesSz cx="6858000" cy="9144000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24" autoAdjust="0"/>
  </p:normalViewPr>
  <p:slideViewPr>
    <p:cSldViewPr>
      <p:cViewPr>
        <p:scale>
          <a:sx n="103" d="100"/>
          <a:sy n="103" d="100"/>
        </p:scale>
        <p:origin x="-136" y="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notesMaster" Target="notesMasters/notesMaster1.xml"/><Relationship Id="rId189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printerSettings" Target="printerSettings/printerSettings1.bin"/><Relationship Id="rId191" Type="http://schemas.openxmlformats.org/officeDocument/2006/relationships/presProps" Target="presProps.xml"/><Relationship Id="rId192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theme" Target="theme/theme1.xml"/><Relationship Id="rId194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68F88C59-319B-4332-9A1D-2A62CFCB00D8}" type="datetimeFigureOut">
              <a:rPr lang="ru-RU" smtClean="0"/>
              <a:pPr/>
              <a:t>20.02.22</a:t>
            </a:fld>
            <a:endParaRPr lang="ru-RU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B16A41B8-7DC3-4DB6-84E4-E105629EAA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701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968B300D-05F0-4B43-940D-46DED5A791AD}" type="datetimeFigureOut">
              <a:rPr lang="ru-RU"/>
              <a:pPr/>
              <a:t>20.02.22</a:t>
            </a:fld>
            <a:endParaRPr lang="ru-RU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9B26CD33-4337-4529-948A-94F6960B2374}" type="slidenum">
              <a:rPr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62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ru-RU"/>
            </a:lvl1pPr>
            <a:extLst/>
          </a:lstStyle>
          <a:p>
            <a:r>
              <a:rPr kumimoji="0" lang="ru-RU"/>
              <a:t>Заголовок фотоальбома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/>
            </a:pPr>
            <a:endParaRPr kumimoji="0" lang="ru-RU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4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kumimoji="0" lang="ru-RU"/>
              <a:pPr/>
              <a:t>20.02.22</a:t>
            </a:fld>
            <a:endParaRPr kumimoji="0" lang="ru-RU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kumimoji="0"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</a:t>
            </a:r>
            <a:r>
              <a:rPr kumimoji="0" lang="ru-RU" i="0" baseline="0"/>
              <a:t> чтобы добавить </a:t>
            </a:r>
            <a:r>
              <a:rPr kumimoji="0" lang="ru-RU" i="0"/>
              <a:t>фотографию размером со всю страницу</a:t>
            </a:r>
            <a:endParaRPr kumimoji="0" lang="ru-RU" i="0" baseline="0"/>
          </a:p>
          <a:p>
            <a:pPr marL="0" marR="0" indent="0"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ru-RU" baseline="0"/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ru-RU" sz="1800"/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20.02.22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ru-RU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ru-RU">
          <a:solidFill>
            <a:schemeClr val="tx2"/>
          </a:solidFill>
        </a:defRPr>
      </a:lvl2pPr>
      <a:lvl3pPr eaLnBrk="1" latinLnBrk="0" hangingPunct="1">
        <a:defRPr kumimoji="0" lang="ru-RU">
          <a:solidFill>
            <a:schemeClr val="tx2"/>
          </a:solidFill>
        </a:defRPr>
      </a:lvl3pPr>
      <a:lvl4pPr eaLnBrk="1" latinLnBrk="0" hangingPunct="1">
        <a:defRPr kumimoji="0" lang="ru-RU">
          <a:solidFill>
            <a:schemeClr val="tx2"/>
          </a:solidFill>
        </a:defRPr>
      </a:lvl4pPr>
      <a:lvl5pPr eaLnBrk="1" latinLnBrk="0" hangingPunct="1">
        <a:defRPr kumimoji="0" lang="ru-RU">
          <a:solidFill>
            <a:schemeClr val="tx2"/>
          </a:solidFill>
        </a:defRPr>
      </a:lvl5pPr>
      <a:lvl6pPr eaLnBrk="1" latinLnBrk="0" hangingPunct="1">
        <a:defRPr kumimoji="0" lang="ru-RU">
          <a:solidFill>
            <a:schemeClr val="tx2"/>
          </a:solidFill>
        </a:defRPr>
      </a:lvl6pPr>
      <a:lvl7pPr eaLnBrk="1" latinLnBrk="0" hangingPunct="1">
        <a:defRPr kumimoji="0" lang="ru-RU">
          <a:solidFill>
            <a:schemeClr val="tx2"/>
          </a:solidFill>
        </a:defRPr>
      </a:lvl7pPr>
      <a:lvl8pPr eaLnBrk="1" latinLnBrk="0" hangingPunct="1">
        <a:defRPr kumimoji="0" lang="ru-RU">
          <a:solidFill>
            <a:schemeClr val="tx2"/>
          </a:solidFill>
        </a:defRPr>
      </a:lvl8pPr>
      <a:lvl9pPr eaLnBrk="1" latinLnBrk="0" hangingPunct="1">
        <a:defRPr kumimoji="0" lang="ru-RU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ru-RU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ru-RU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3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4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5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6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8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0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2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3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4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5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6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7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8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9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0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2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3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4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5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6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7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8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9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0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2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3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4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5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6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7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8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9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0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2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3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4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5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6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7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8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9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0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2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3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4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5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6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7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8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9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0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2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3.pn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4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5.pn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6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7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8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9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0.pn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2.pn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3.pn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4.pn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5.pn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6.pn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7.pn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j0313970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/>
          <a:stretch>
            <a:fillRect/>
          </a:stretch>
        </p:blipFill>
        <p:spPr/>
      </p:pic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Классический фотоальбом</a:t>
            </a:r>
          </a:p>
        </p:txBody>
      </p:sp>
      <p:pic>
        <p:nvPicPr>
          <p:cNvPr id="2" name="Изображение 1" descr="Снимок экрана 2022-01-26 в 9.17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6.5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443" b="-374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7105852"/>
      </p:ext>
    </p:extLst>
  </p:cSld>
  <p:clrMapOvr>
    <a:masterClrMapping/>
  </p:clrMapOvr>
  <p:transition xmlns:p14="http://schemas.microsoft.com/office/powerpoint/2010/main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2.3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" b="1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5761706"/>
      </p:ext>
    </p:extLst>
  </p:cSld>
  <p:clrMapOvr>
    <a:masterClrMapping/>
  </p:clrMapOvr>
  <p:transition xmlns:p14="http://schemas.microsoft.com/office/powerpoint/2010/main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2.3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r="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8263660"/>
      </p:ext>
    </p:extLst>
  </p:cSld>
  <p:clrMapOvr>
    <a:masterClrMapping/>
  </p:clrMapOvr>
  <p:transition xmlns:p14="http://schemas.microsoft.com/office/powerpoint/2010/main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1.48.5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55" b="-70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5817532"/>
      </p:ext>
    </p:extLst>
  </p:cSld>
  <p:clrMapOvr>
    <a:masterClrMapping/>
  </p:clrMapOvr>
  <p:transition xmlns:p14="http://schemas.microsoft.com/office/powerpoint/2010/main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1.49.0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931" b="-269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423349"/>
      </p:ext>
    </p:extLst>
  </p:cSld>
  <p:clrMapOvr>
    <a:masterClrMapping/>
  </p:clrMapOvr>
  <p:transition xmlns:p14="http://schemas.microsoft.com/office/powerpoint/2010/main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1.49.1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08" b="-16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0457016"/>
      </p:ext>
    </p:extLst>
  </p:cSld>
  <p:clrMapOvr>
    <a:masterClrMapping/>
  </p:clrMapOvr>
  <p:transition xmlns:p14="http://schemas.microsoft.com/office/powerpoint/2010/main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1.49.2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954" b="-279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9520357"/>
      </p:ext>
    </p:extLst>
  </p:cSld>
  <p:clrMapOvr>
    <a:masterClrMapping/>
  </p:clrMapOvr>
  <p:transition xmlns:p14="http://schemas.microsoft.com/office/powerpoint/2010/main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2.4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b="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7095737"/>
      </p:ext>
    </p:extLst>
  </p:cSld>
  <p:clrMapOvr>
    <a:masterClrMapping/>
  </p:clrMapOvr>
  <p:transition xmlns:p14="http://schemas.microsoft.com/office/powerpoint/2010/main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2.5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" b="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9210461"/>
      </p:ext>
    </p:extLst>
  </p:cSld>
  <p:clrMapOvr>
    <a:masterClrMapping/>
  </p:clrMapOvr>
  <p:transition xmlns:p14="http://schemas.microsoft.com/office/powerpoint/2010/main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1.49.2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276" b="-19276"/>
          <a:stretch>
            <a:fillRect/>
          </a:stretch>
        </p:blipFill>
        <p:spPr>
          <a:xfrm>
            <a:off x="304800" y="-45720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15148776"/>
      </p:ext>
    </p:extLst>
  </p:cSld>
  <p:clrMapOvr>
    <a:masterClrMapping/>
  </p:clrMapOvr>
  <p:transition xmlns:p14="http://schemas.microsoft.com/office/powerpoint/2010/main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1.49.5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259" b="-19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5690413"/>
      </p:ext>
    </p:extLst>
  </p:cSld>
  <p:clrMapOvr>
    <a:masterClrMapping/>
  </p:clrMapOvr>
  <p:transition xmlns:p14="http://schemas.microsoft.com/office/powerpoint/2010/main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7.0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452" b="-584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7669368"/>
      </p:ext>
    </p:extLst>
  </p:cSld>
  <p:clrMapOvr>
    <a:masterClrMapping/>
  </p:clrMapOvr>
  <p:transition xmlns:p14="http://schemas.microsoft.com/office/powerpoint/2010/main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1.49.5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372" b="-293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989847"/>
      </p:ext>
    </p:extLst>
  </p:cSld>
  <p:clrMapOvr>
    <a:masterClrMapping/>
  </p:clrMapOvr>
  <p:transition xmlns:p14="http://schemas.microsoft.com/office/powerpoint/2010/main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1-12-19 в 11.26.0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2187855"/>
      </p:ext>
    </p:extLst>
  </p:cSld>
  <p:clrMapOvr>
    <a:masterClrMapping/>
  </p:clrMapOvr>
  <p:transition xmlns:p14="http://schemas.microsoft.com/office/powerpoint/2010/main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35.5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85" b="-179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0900848"/>
      </p:ext>
    </p:extLst>
  </p:cSld>
  <p:clrMapOvr>
    <a:masterClrMapping/>
  </p:clrMapOvr>
  <p:transition xmlns:p14="http://schemas.microsoft.com/office/powerpoint/2010/main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36.0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2" b="-46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5231537"/>
      </p:ext>
    </p:extLst>
  </p:cSld>
  <p:clrMapOvr>
    <a:masterClrMapping/>
  </p:clrMapOvr>
  <p:transition xmlns:p14="http://schemas.microsoft.com/office/powerpoint/2010/main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36.1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173" b="-421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1675259"/>
      </p:ext>
    </p:extLst>
  </p:cSld>
  <p:clrMapOvr>
    <a:masterClrMapping/>
  </p:clrMapOvr>
  <p:transition xmlns:p14="http://schemas.microsoft.com/office/powerpoint/2010/main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36.1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568" b="-2005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8115256"/>
      </p:ext>
    </p:extLst>
  </p:cSld>
  <p:clrMapOvr>
    <a:masterClrMapping/>
  </p:clrMapOvr>
  <p:transition xmlns:p14="http://schemas.microsoft.com/office/powerpoint/2010/main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1-12-19 в 11.26.4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97" r="-162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0644007"/>
      </p:ext>
    </p:extLst>
  </p:cSld>
  <p:clrMapOvr>
    <a:masterClrMapping/>
  </p:clrMapOvr>
  <p:transition xmlns:p14="http://schemas.microsoft.com/office/powerpoint/2010/main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2.5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r="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1030159"/>
      </p:ext>
    </p:extLst>
  </p:cSld>
  <p:clrMapOvr>
    <a:masterClrMapping/>
  </p:clrMapOvr>
  <p:transition xmlns:p14="http://schemas.microsoft.com/office/powerpoint/2010/main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3.0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7209544"/>
      </p:ext>
    </p:extLst>
  </p:cSld>
  <p:clrMapOvr>
    <a:masterClrMapping/>
  </p:clrMapOvr>
  <p:transition xmlns:p14="http://schemas.microsoft.com/office/powerpoint/2010/main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3.1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13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283673"/>
      </p:ext>
    </p:extLst>
  </p:cSld>
  <p:clrMapOvr>
    <a:masterClrMapping/>
  </p:clrMapOvr>
  <p:transition xmlns:p14="http://schemas.microsoft.com/office/powerpoint/2010/main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7.1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275" b="-922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2421213"/>
      </p:ext>
    </p:extLst>
  </p:cSld>
  <p:clrMapOvr>
    <a:masterClrMapping/>
  </p:clrMapOvr>
  <p:transition xmlns:p14="http://schemas.microsoft.com/office/powerpoint/2010/main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3.1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r="3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2990785"/>
      </p:ext>
    </p:extLst>
  </p:cSld>
  <p:clrMapOvr>
    <a:masterClrMapping/>
  </p:clrMapOvr>
  <p:transition xmlns:p14="http://schemas.microsoft.com/office/powerpoint/2010/main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3.2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" r="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2650305"/>
      </p:ext>
    </p:extLst>
  </p:cSld>
  <p:clrMapOvr>
    <a:masterClrMapping/>
  </p:clrMapOvr>
  <p:transition xmlns:p14="http://schemas.microsoft.com/office/powerpoint/2010/main"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0.0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9320" b="-139320"/>
          <a:stretch>
            <a:fillRect/>
          </a:stretch>
        </p:blipFill>
        <p:spPr>
          <a:xfrm>
            <a:off x="0" y="-137160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03977735"/>
      </p:ext>
    </p:extLst>
  </p:cSld>
  <p:clrMapOvr>
    <a:masterClrMapping/>
  </p:clrMapOvr>
  <p:transition xmlns:p14="http://schemas.microsoft.com/office/powerpoint/2010/main"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0.2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914" b="-399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5348858"/>
      </p:ext>
    </p:extLst>
  </p:cSld>
  <p:clrMapOvr>
    <a:masterClrMapping/>
  </p:clrMapOvr>
  <p:transition xmlns:p14="http://schemas.microsoft.com/office/powerpoint/2010/main"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0.2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409" b="-684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0971920"/>
      </p:ext>
    </p:extLst>
  </p:cSld>
  <p:clrMapOvr>
    <a:masterClrMapping/>
  </p:clrMapOvr>
  <p:transition xmlns:p14="http://schemas.microsoft.com/office/powerpoint/2010/main"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0.3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363" b="-1993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426876"/>
      </p:ext>
    </p:extLst>
  </p:cSld>
  <p:clrMapOvr>
    <a:masterClrMapping/>
  </p:clrMapOvr>
  <p:transition xmlns:p14="http://schemas.microsoft.com/office/powerpoint/2010/main"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1.1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23" b="-142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7284461"/>
      </p:ext>
    </p:extLst>
  </p:cSld>
  <p:clrMapOvr>
    <a:masterClrMapping/>
  </p:clrMapOvr>
  <p:transition xmlns:p14="http://schemas.microsoft.com/office/powerpoint/2010/main"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1.2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8625121"/>
      </p:ext>
    </p:extLst>
  </p:cSld>
  <p:clrMapOvr>
    <a:masterClrMapping/>
  </p:clrMapOvr>
  <p:transition xmlns:p14="http://schemas.microsoft.com/office/powerpoint/2010/main"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1.5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548" b="-975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4352663"/>
      </p:ext>
    </p:extLst>
  </p:cSld>
  <p:clrMapOvr>
    <a:masterClrMapping/>
  </p:clrMapOvr>
  <p:transition xmlns:p14="http://schemas.microsoft.com/office/powerpoint/2010/main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2.04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26" b="-357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1426650"/>
      </p:ext>
    </p:extLst>
  </p:cSld>
  <p:clrMapOvr>
    <a:masterClrMapping/>
  </p:clrMapOvr>
  <p:transition xmlns:p14="http://schemas.microsoft.com/office/powerpoint/2010/main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7.1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225" b="-129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5607903"/>
      </p:ext>
    </p:extLst>
  </p:cSld>
  <p:clrMapOvr>
    <a:masterClrMapping/>
  </p:clrMapOvr>
  <p:transition xmlns:p14="http://schemas.microsoft.com/office/powerpoint/2010/main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2.1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544" b="-935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9068205"/>
      </p:ext>
    </p:extLst>
  </p:cSld>
  <p:clrMapOvr>
    <a:masterClrMapping/>
  </p:clrMapOvr>
  <p:transition xmlns:p14="http://schemas.microsoft.com/office/powerpoint/2010/main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3.04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635" b="-1966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3019418"/>
      </p:ext>
    </p:extLst>
  </p:cSld>
  <p:clrMapOvr>
    <a:masterClrMapping/>
  </p:clrMapOvr>
  <p:transition xmlns:p14="http://schemas.microsoft.com/office/powerpoint/2010/main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3.1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842" b="-368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2749920"/>
      </p:ext>
    </p:extLst>
  </p:cSld>
  <p:clrMapOvr>
    <a:masterClrMapping/>
  </p:clrMapOvr>
  <p:transition xmlns:p14="http://schemas.microsoft.com/office/powerpoint/2010/main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3.2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24" b="-165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8176786"/>
      </p:ext>
    </p:extLst>
  </p:cSld>
  <p:clrMapOvr>
    <a:masterClrMapping/>
  </p:clrMapOvr>
  <p:transition xmlns:p14="http://schemas.microsoft.com/office/powerpoint/2010/main"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3.3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95" b="-167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5873516"/>
      </p:ext>
    </p:extLst>
  </p:cSld>
  <p:clrMapOvr>
    <a:masterClrMapping/>
  </p:clrMapOvr>
  <p:transition xmlns:p14="http://schemas.microsoft.com/office/powerpoint/2010/main"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4.2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279" b="-872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3489109"/>
      </p:ext>
    </p:extLst>
  </p:cSld>
  <p:clrMapOvr>
    <a:masterClrMapping/>
  </p:clrMapOvr>
  <p:transition xmlns:p14="http://schemas.microsoft.com/office/powerpoint/2010/main"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06 в 18.14.3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063" b="-560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9856290"/>
      </p:ext>
    </p:extLst>
  </p:cSld>
  <p:clrMapOvr>
    <a:masterClrMapping/>
  </p:clrMapOvr>
  <p:transition xmlns:p14="http://schemas.microsoft.com/office/powerpoint/2010/main"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3.3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r="10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7348922"/>
      </p:ext>
    </p:extLst>
  </p:cSld>
  <p:clrMapOvr>
    <a:masterClrMapping/>
  </p:clrMapOvr>
  <p:transition xmlns:p14="http://schemas.microsoft.com/office/powerpoint/2010/main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3.44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0114989"/>
      </p:ext>
    </p:extLst>
  </p:cSld>
  <p:clrMapOvr>
    <a:masterClrMapping/>
  </p:clrMapOvr>
  <p:transition xmlns:p14="http://schemas.microsoft.com/office/powerpoint/2010/main"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3.5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r="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3723744"/>
      </p:ext>
    </p:extLst>
  </p:cSld>
  <p:clrMapOvr>
    <a:masterClrMapping/>
  </p:clrMapOvr>
  <p:transition xmlns:p14="http://schemas.microsoft.com/office/powerpoint/2010/main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7.2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694" b="-90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6416577"/>
      </p:ext>
    </p:extLst>
  </p:cSld>
  <p:clrMapOvr>
    <a:masterClrMapping/>
  </p:clrMapOvr>
  <p:transition xmlns:p14="http://schemas.microsoft.com/office/powerpoint/2010/main"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1-12-19 в 11.25.5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8174190"/>
      </p:ext>
    </p:extLst>
  </p:cSld>
  <p:clrMapOvr>
    <a:masterClrMapping/>
  </p:clrMapOvr>
  <p:transition xmlns:p14="http://schemas.microsoft.com/office/powerpoint/2010/main"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3.5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7665766"/>
      </p:ext>
    </p:extLst>
  </p:cSld>
  <p:clrMapOvr>
    <a:masterClrMapping/>
  </p:clrMapOvr>
  <p:transition xmlns:p14="http://schemas.microsoft.com/office/powerpoint/2010/main"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4.0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2" b="-2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1571291"/>
      </p:ext>
    </p:extLst>
  </p:cSld>
  <p:clrMapOvr>
    <a:masterClrMapping/>
  </p:clrMapOvr>
  <p:transition xmlns:p14="http://schemas.microsoft.com/office/powerpoint/2010/main"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9 в 14.47.0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2262436"/>
      </p:ext>
    </p:extLst>
  </p:cSld>
  <p:clrMapOvr>
    <a:masterClrMapping/>
  </p:clrMapOvr>
  <p:transition xmlns:p14="http://schemas.microsoft.com/office/powerpoint/2010/main"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9 в 14.46.3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459" b="-47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8179609"/>
      </p:ext>
    </p:extLst>
  </p:cSld>
  <p:clrMapOvr>
    <a:masterClrMapping/>
  </p:clrMapOvr>
  <p:transition xmlns:p14="http://schemas.microsoft.com/office/powerpoint/2010/main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1.1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649" b="-406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970631"/>
      </p:ext>
    </p:extLst>
  </p:cSld>
  <p:clrMapOvr>
    <a:masterClrMapping/>
  </p:clrMapOvr>
  <p:transition xmlns:p14="http://schemas.microsoft.com/office/powerpoint/2010/main"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2.1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65" b="-388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5001419"/>
      </p:ext>
    </p:extLst>
  </p:cSld>
  <p:clrMapOvr>
    <a:masterClrMapping/>
  </p:clrMapOvr>
  <p:transition xmlns:p14="http://schemas.microsoft.com/office/powerpoint/2010/main"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2.3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22" b="-161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5237512"/>
      </p:ext>
    </p:extLst>
  </p:cSld>
  <p:clrMapOvr>
    <a:masterClrMapping/>
  </p:clrMapOvr>
  <p:transition xmlns:p14="http://schemas.microsoft.com/office/powerpoint/2010/main"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2.4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3441" b="-133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3506636"/>
      </p:ext>
    </p:extLst>
  </p:cSld>
  <p:clrMapOvr>
    <a:masterClrMapping/>
  </p:clrMapOvr>
  <p:transition xmlns:p14="http://schemas.microsoft.com/office/powerpoint/2010/main"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2.4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49" b="-16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4416991"/>
      </p:ext>
    </p:extLst>
  </p:cSld>
  <p:clrMapOvr>
    <a:masterClrMapping/>
  </p:clrMapOvr>
  <p:transition xmlns:p14="http://schemas.microsoft.com/office/powerpoint/2010/main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7.3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833" b="-55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7009123"/>
      </p:ext>
    </p:extLst>
  </p:cSld>
  <p:clrMapOvr>
    <a:masterClrMapping/>
  </p:clrMapOvr>
  <p:transition xmlns:p14="http://schemas.microsoft.com/office/powerpoint/2010/main">
    <p:fad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2.5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96" b="-16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2179943"/>
      </p:ext>
    </p:extLst>
  </p:cSld>
  <p:clrMapOvr>
    <a:masterClrMapping/>
  </p:clrMapOvr>
  <p:transition xmlns:p14="http://schemas.microsoft.com/office/powerpoint/2010/main">
    <p:fade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3.04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65" b="-170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2446139"/>
      </p:ext>
    </p:extLst>
  </p:cSld>
  <p:clrMapOvr>
    <a:masterClrMapping/>
  </p:clrMapOvr>
  <p:transition xmlns:p14="http://schemas.microsoft.com/office/powerpoint/2010/main">
    <p:fad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3.1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29" b="-174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9061339"/>
      </p:ext>
    </p:extLst>
  </p:cSld>
  <p:clrMapOvr>
    <a:masterClrMapping/>
  </p:clrMapOvr>
  <p:transition xmlns:p14="http://schemas.microsoft.com/office/powerpoint/2010/main">
    <p:fade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3.2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358" b="-173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9036468"/>
      </p:ext>
    </p:extLst>
  </p:cSld>
  <p:clrMapOvr>
    <a:masterClrMapping/>
  </p:clrMapOvr>
  <p:transition xmlns:p14="http://schemas.microsoft.com/office/powerpoint/2010/main">
    <p:fad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3.4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87" b="-21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3254055"/>
      </p:ext>
    </p:extLst>
  </p:cSld>
  <p:clrMapOvr>
    <a:masterClrMapping/>
  </p:clrMapOvr>
  <p:transition xmlns:p14="http://schemas.microsoft.com/office/powerpoint/2010/main">
    <p:fade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3.5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20" b="-170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587931"/>
      </p:ext>
    </p:extLst>
  </p:cSld>
  <p:clrMapOvr>
    <a:masterClrMapping/>
  </p:clrMapOvr>
  <p:transition xmlns:p14="http://schemas.microsoft.com/office/powerpoint/2010/main">
    <p:fade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4.0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00" b="-17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8426091"/>
      </p:ext>
    </p:extLst>
  </p:cSld>
  <p:clrMapOvr>
    <a:masterClrMapping/>
  </p:clrMapOvr>
  <p:transition xmlns:p14="http://schemas.microsoft.com/office/powerpoint/2010/main">
    <p:fade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4.1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46" b="-172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434036"/>
      </p:ext>
    </p:extLst>
  </p:cSld>
  <p:clrMapOvr>
    <a:masterClrMapping/>
  </p:clrMapOvr>
  <p:transition xmlns:p14="http://schemas.microsoft.com/office/powerpoint/2010/main">
    <p:fad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4.2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61" b="-172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8814607"/>
      </p:ext>
    </p:extLst>
  </p:cSld>
  <p:clrMapOvr>
    <a:masterClrMapping/>
  </p:clrMapOvr>
  <p:transition xmlns:p14="http://schemas.microsoft.com/office/powerpoint/2010/main">
    <p:fade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4.3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65" b="-170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0194606"/>
      </p:ext>
    </p:extLst>
  </p:cSld>
  <p:clrMapOvr>
    <a:masterClrMapping/>
  </p:clrMapOvr>
  <p:transition xmlns:p14="http://schemas.microsoft.com/office/powerpoint/2010/main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7.4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710" b="-557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0498882"/>
      </p:ext>
    </p:extLst>
  </p:cSld>
  <p:clrMapOvr>
    <a:masterClrMapping/>
  </p:clrMapOvr>
  <p:transition xmlns:p14="http://schemas.microsoft.com/office/powerpoint/2010/main">
    <p:fade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4.44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75" b="-170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5419802"/>
      </p:ext>
    </p:extLst>
  </p:cSld>
  <p:clrMapOvr>
    <a:masterClrMapping/>
  </p:clrMapOvr>
  <p:transition xmlns:p14="http://schemas.microsoft.com/office/powerpoint/2010/main">
    <p:fade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45.0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628" b="-17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3282091"/>
      </p:ext>
    </p:extLst>
  </p:cSld>
  <p:clrMapOvr>
    <a:masterClrMapping/>
  </p:clrMapOvr>
  <p:transition xmlns:p14="http://schemas.microsoft.com/office/powerpoint/2010/main">
    <p:fad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6.2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r="5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6868321"/>
      </p:ext>
    </p:extLst>
  </p:cSld>
  <p:clrMapOvr>
    <a:masterClrMapping/>
  </p:clrMapOvr>
  <p:transition xmlns:p14="http://schemas.microsoft.com/office/powerpoint/2010/main">
    <p:fade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53.0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42" b="-164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2983173"/>
      </p:ext>
    </p:extLst>
  </p:cSld>
  <p:clrMapOvr>
    <a:masterClrMapping/>
  </p:clrMapOvr>
  <p:transition xmlns:p14="http://schemas.microsoft.com/office/powerpoint/2010/main">
    <p:fad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55.5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50" b="-23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3576042"/>
      </p:ext>
    </p:extLst>
  </p:cSld>
  <p:clrMapOvr>
    <a:masterClrMapping/>
  </p:clrMapOvr>
  <p:transition xmlns:p14="http://schemas.microsoft.com/office/powerpoint/2010/main">
    <p:fade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56.1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304" b="-573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91902"/>
      </p:ext>
    </p:extLst>
  </p:cSld>
  <p:clrMapOvr>
    <a:masterClrMapping/>
  </p:clrMapOvr>
  <p:transition xmlns:p14="http://schemas.microsoft.com/office/powerpoint/2010/main">
    <p:fad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56.24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11" b="-472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7574967"/>
      </p:ext>
    </p:extLst>
  </p:cSld>
  <p:clrMapOvr>
    <a:masterClrMapping/>
  </p:clrMapOvr>
  <p:transition xmlns:p14="http://schemas.microsoft.com/office/powerpoint/2010/main">
    <p:fade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56.3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294" b="-60294"/>
          <a:stretch>
            <a:fillRect/>
          </a:stretch>
        </p:blipFill>
        <p:spPr/>
      </p:pic>
      <p:sp>
        <p:nvSpPr>
          <p:cNvPr id="2" name="Прямоугольник 1"/>
          <p:cNvSpPr/>
          <p:nvPr/>
        </p:nvSpPr>
        <p:spPr>
          <a:xfrm>
            <a:off x="4648200" y="3886200"/>
            <a:ext cx="6096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725361"/>
      </p:ext>
    </p:extLst>
  </p:cSld>
  <p:clrMapOvr>
    <a:masterClrMapping/>
  </p:clrMapOvr>
  <p:transition xmlns:p14="http://schemas.microsoft.com/office/powerpoint/2010/main">
    <p:fade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56.4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320" b="-81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0225161"/>
      </p:ext>
    </p:extLst>
  </p:cSld>
  <p:clrMapOvr>
    <a:masterClrMapping/>
  </p:clrMapOvr>
  <p:transition xmlns:p14="http://schemas.microsoft.com/office/powerpoint/2010/main">
    <p:fade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58.4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94" b="-169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2313932"/>
      </p:ext>
    </p:extLst>
  </p:cSld>
  <p:clrMapOvr>
    <a:masterClrMapping/>
  </p:clrMapOvr>
  <p:transition xmlns:p14="http://schemas.microsoft.com/office/powerpoint/2010/main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7.5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060" b="-560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7356157"/>
      </p:ext>
    </p:extLst>
  </p:cSld>
  <p:clrMapOvr>
    <a:masterClrMapping/>
  </p:clrMapOvr>
  <p:transition xmlns:p14="http://schemas.microsoft.com/office/powerpoint/2010/main">
    <p:fade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6.58.5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81" b="-16181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6553200" y="5486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более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820435"/>
      </p:ext>
    </p:extLst>
  </p:cSld>
  <p:clrMapOvr>
    <a:masterClrMapping/>
  </p:clrMapOvr>
  <p:transition xmlns:p14="http://schemas.microsoft.com/office/powerpoint/2010/main">
    <p:fade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7.00.0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587" b="-865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9399064"/>
      </p:ext>
    </p:extLst>
  </p:cSld>
  <p:clrMapOvr>
    <a:masterClrMapping/>
  </p:clrMapOvr>
  <p:transition xmlns:p14="http://schemas.microsoft.com/office/powerpoint/2010/main">
    <p:fade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7.00.4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618" b="-756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6966816"/>
      </p:ext>
    </p:extLst>
  </p:cSld>
  <p:clrMapOvr>
    <a:masterClrMapping/>
  </p:clrMapOvr>
  <p:transition xmlns:p14="http://schemas.microsoft.com/office/powerpoint/2010/main">
    <p:fade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7.00.5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50" b="-16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8871293"/>
      </p:ext>
    </p:extLst>
  </p:cSld>
  <p:clrMapOvr>
    <a:masterClrMapping/>
  </p:clrMapOvr>
  <p:transition xmlns:p14="http://schemas.microsoft.com/office/powerpoint/2010/main">
    <p:fade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7.01.0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783" b="-177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3242157"/>
      </p:ext>
    </p:extLst>
  </p:cSld>
  <p:clrMapOvr>
    <a:masterClrMapping/>
  </p:clrMapOvr>
  <p:transition xmlns:p14="http://schemas.microsoft.com/office/powerpoint/2010/main">
    <p:fade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7.01.1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90" b="-167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549779"/>
      </p:ext>
    </p:extLst>
  </p:cSld>
  <p:clrMapOvr>
    <a:masterClrMapping/>
  </p:clrMapOvr>
  <p:transition xmlns:p14="http://schemas.microsoft.com/office/powerpoint/2010/main">
    <p:fade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7.01.2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50" b="-158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7998346"/>
      </p:ext>
    </p:extLst>
  </p:cSld>
  <p:clrMapOvr>
    <a:masterClrMapping/>
  </p:clrMapOvr>
  <p:transition xmlns:p14="http://schemas.microsoft.com/office/powerpoint/2010/main">
    <p:fade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7.01.3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920" b="-159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094913"/>
      </p:ext>
    </p:extLst>
  </p:cSld>
  <p:clrMapOvr>
    <a:masterClrMapping/>
  </p:clrMapOvr>
  <p:transition xmlns:p14="http://schemas.microsoft.com/office/powerpoint/2010/main">
    <p:fade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1-12-19 в 11.26.2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4540573"/>
      </p:ext>
    </p:extLst>
  </p:cSld>
  <p:clrMapOvr>
    <a:masterClrMapping/>
  </p:clrMapOvr>
  <p:transition xmlns:p14="http://schemas.microsoft.com/office/powerpoint/2010/main">
    <p:fade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9 в 14.52.1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19" b="-84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4577065"/>
      </p:ext>
    </p:extLst>
  </p:cSld>
  <p:clrMapOvr>
    <a:masterClrMapping/>
  </p:clrMapOvr>
  <p:transition xmlns:p14="http://schemas.microsoft.com/office/powerpoint/2010/main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7.5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47" b="-183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1321449"/>
      </p:ext>
    </p:extLst>
  </p:cSld>
  <p:clrMapOvr>
    <a:masterClrMapping/>
  </p:clrMapOvr>
  <p:transition xmlns:p14="http://schemas.microsoft.com/office/powerpoint/2010/main">
    <p:fade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9 в 14.52.3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01" b="-122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4884967"/>
      </p:ext>
    </p:extLst>
  </p:cSld>
  <p:clrMapOvr>
    <a:masterClrMapping/>
  </p:clrMapOvr>
  <p:transition xmlns:p14="http://schemas.microsoft.com/office/powerpoint/2010/main">
    <p:fade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9 в 14.52.4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40" b="-121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028274"/>
      </p:ext>
    </p:extLst>
  </p:cSld>
  <p:clrMapOvr>
    <a:masterClrMapping/>
  </p:clrMapOvr>
  <p:transition xmlns:p14="http://schemas.microsoft.com/office/powerpoint/2010/main">
    <p:fade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1-12-19 в 11.26.3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88" r="-15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1889726"/>
      </p:ext>
    </p:extLst>
  </p:cSld>
  <p:clrMapOvr>
    <a:masterClrMapping/>
  </p:clrMapOvr>
  <p:transition xmlns:p14="http://schemas.microsoft.com/office/powerpoint/2010/main">
    <p:fade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6.2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" b="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1427309"/>
      </p:ext>
    </p:extLst>
  </p:cSld>
  <p:clrMapOvr>
    <a:masterClrMapping/>
  </p:clrMapOvr>
  <p:transition xmlns:p14="http://schemas.microsoft.com/office/powerpoint/2010/main">
    <p:fade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35.5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511" b="-865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6781667"/>
      </p:ext>
    </p:extLst>
  </p:cSld>
  <p:clrMapOvr>
    <a:masterClrMapping/>
  </p:clrMapOvr>
  <p:transition xmlns:p14="http://schemas.microsoft.com/office/powerpoint/2010/main">
    <p:fade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35.5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500" b="-119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8308191"/>
      </p:ext>
    </p:extLst>
  </p:cSld>
  <p:clrMapOvr>
    <a:masterClrMapping/>
  </p:clrMapOvr>
  <p:transition xmlns:p14="http://schemas.microsoft.com/office/powerpoint/2010/main">
    <p:fade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6.3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r="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3715817"/>
      </p:ext>
    </p:extLst>
  </p:cSld>
  <p:clrMapOvr>
    <a:masterClrMapping/>
  </p:clrMapOvr>
  <p:transition xmlns:p14="http://schemas.microsoft.com/office/powerpoint/2010/main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8.0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17" b="-366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2066754"/>
      </p:ext>
    </p:extLst>
  </p:cSld>
  <p:clrMapOvr>
    <a:masterClrMapping/>
  </p:clrMapOvr>
  <p:transition xmlns:p14="http://schemas.microsoft.com/office/powerpoint/2010/main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aterfall_j0262353.pn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5400" cap="rnd" cmpd="sng" algn="ctr">
            <a:noFill/>
            <a:prstDash val="solid"/>
          </a:ln>
          <a:effectLst>
            <a:outerShdw blurRad="63500" dist="38100" dir="5400000">
              <a:srgbClr val="000000">
                <a:alpha val="43137"/>
              </a:srgbClr>
            </a:outerShdw>
          </a:effectLst>
        </p:spPr>
      </p:pic>
      <p:pic>
        <p:nvPicPr>
          <p:cNvPr id="2" name="Изображение 1" descr="Снимок экрана 2022-01-26 в 9.18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8.1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663" b="-426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3994427"/>
      </p:ext>
    </p:extLst>
  </p:cSld>
  <p:clrMapOvr>
    <a:masterClrMapping/>
  </p:clrMapOvr>
  <p:transition xmlns:p14="http://schemas.microsoft.com/office/powerpoint/2010/main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8.2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843" b="-788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2024181"/>
      </p:ext>
    </p:extLst>
  </p:cSld>
  <p:clrMapOvr>
    <a:masterClrMapping/>
  </p:clrMapOvr>
  <p:transition xmlns:p14="http://schemas.microsoft.com/office/powerpoint/2010/main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8.3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898" b="-288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0224682"/>
      </p:ext>
    </p:extLst>
  </p:cSld>
  <p:clrMapOvr>
    <a:masterClrMapping/>
  </p:clrMapOvr>
  <p:transition xmlns:p14="http://schemas.microsoft.com/office/powerpoint/2010/main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8.3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075" b="-3060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3695381"/>
      </p:ext>
    </p:extLst>
  </p:cSld>
  <p:clrMapOvr>
    <a:masterClrMapping/>
  </p:clrMapOvr>
  <p:transition xmlns:p14="http://schemas.microsoft.com/office/powerpoint/2010/main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8.4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546" b="-215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4605745"/>
      </p:ext>
    </p:extLst>
  </p:cSld>
  <p:clrMapOvr>
    <a:masterClrMapping/>
  </p:clrMapOvr>
  <p:transition xmlns:p14="http://schemas.microsoft.com/office/powerpoint/2010/main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8.5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534" b="-33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7958170"/>
      </p:ext>
    </p:extLst>
  </p:cSld>
  <p:clrMapOvr>
    <a:masterClrMapping/>
  </p:clrMapOvr>
  <p:transition xmlns:p14="http://schemas.microsoft.com/office/powerpoint/2010/main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1.27.3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28" b="-12128"/>
          <a:stretch>
            <a:fillRect/>
          </a:stretch>
        </p:blipFill>
        <p:spPr>
          <a:xfrm>
            <a:off x="0" y="-38100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99506819"/>
      </p:ext>
    </p:extLst>
  </p:cSld>
  <p:clrMapOvr>
    <a:masterClrMapping/>
  </p:clrMapOvr>
  <p:transition xmlns:p14="http://schemas.microsoft.com/office/powerpoint/2010/main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20.5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00" b="-67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71124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21.1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29" b="-10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42768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1.27.5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" r="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7385133"/>
      </p:ext>
    </p:extLst>
  </p:cSld>
  <p:clrMapOvr>
    <a:masterClrMapping/>
  </p:clrMapOvr>
  <p:transition xmlns:p14="http://schemas.microsoft.com/office/powerpoint/2010/main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18.1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r="86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26859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21.0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87" b="-105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5173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1.30.2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790" b="-267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0005356"/>
      </p:ext>
    </p:extLst>
  </p:cSld>
  <p:clrMapOvr>
    <a:masterClrMapping/>
  </p:clrMapOvr>
  <p:transition xmlns:p14="http://schemas.microsoft.com/office/powerpoint/2010/main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21.2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7" b="-87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7263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11.30.3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09" b="-147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3899225"/>
      </p:ext>
    </p:extLst>
  </p:cSld>
  <p:clrMapOvr>
    <a:masterClrMapping/>
  </p:clrMapOvr>
  <p:transition xmlns:p14="http://schemas.microsoft.com/office/powerpoint/2010/main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22.1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r="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92890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22.2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" r="3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18415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2.0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r="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2491475"/>
      </p:ext>
    </p:extLst>
  </p:cSld>
  <p:clrMapOvr>
    <a:masterClrMapping/>
  </p:clrMapOvr>
  <p:transition xmlns:p14="http://schemas.microsoft.com/office/powerpoint/2010/main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1-12-19 в 11.25.5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39" r="-17539"/>
          <a:stretch>
            <a:fillRect/>
          </a:stretch>
        </p:blipFill>
        <p:spPr>
          <a:xfrm>
            <a:off x="-21806" y="-6813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88821711"/>
      </p:ext>
    </p:extLst>
  </p:cSld>
  <p:clrMapOvr>
    <a:masterClrMapping/>
  </p:clrMapOvr>
  <p:transition xmlns:p14="http://schemas.microsoft.com/office/powerpoint/2010/main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2.0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" b="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2621162"/>
      </p:ext>
    </p:extLst>
  </p:cSld>
  <p:clrMapOvr>
    <a:masterClrMapping/>
  </p:clrMapOvr>
  <p:transition xmlns:p14="http://schemas.microsoft.com/office/powerpoint/2010/main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1-12-19 в 11.26.4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10" r="-17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2903138"/>
      </p:ext>
    </p:extLst>
  </p:cSld>
  <p:clrMapOvr>
    <a:masterClrMapping/>
  </p:clrMapOvr>
  <p:transition xmlns:p14="http://schemas.microsoft.com/office/powerpoint/2010/main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18.2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41" b="-10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66889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1-12-19 в 11.26.5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16" r="-16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4198216"/>
      </p:ext>
    </p:extLst>
  </p:cSld>
  <p:clrMapOvr>
    <a:masterClrMapping/>
  </p:clrMapOvr>
  <p:transition xmlns:p14="http://schemas.microsoft.com/office/powerpoint/2010/main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76200" y="19812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Подробный рассказ о системе разделения властей содержится в презентации в занятии № 19 в курсе « Подготовка к ОГЭ по обществознанию».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313803"/>
      </p:ext>
    </p:extLst>
  </p:cSld>
  <p:clrMapOvr>
    <a:masterClrMapping/>
  </p:clrMapOvr>
  <p:transition xmlns:p14="http://schemas.microsoft.com/office/powerpoint/2010/main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19.2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17" b="-152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3681088"/>
      </p:ext>
    </p:extLst>
  </p:cSld>
  <p:clrMapOvr>
    <a:masterClrMapping/>
  </p:clrMapOvr>
  <p:transition xmlns:p14="http://schemas.microsoft.com/office/powerpoint/2010/main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19.3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4" b="-166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1688213"/>
      </p:ext>
    </p:extLst>
  </p:cSld>
  <p:clrMapOvr>
    <a:masterClrMapping/>
  </p:clrMapOvr>
  <p:transition xmlns:p14="http://schemas.microsoft.com/office/powerpoint/2010/main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19.4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46" b="-16246"/>
          <a:stretch>
            <a:fillRect/>
          </a:stretch>
        </p:blipFill>
        <p:spPr/>
      </p:pic>
      <p:sp>
        <p:nvSpPr>
          <p:cNvPr id="2" name="Прямоугольник 1"/>
          <p:cNvSpPr/>
          <p:nvPr/>
        </p:nvSpPr>
        <p:spPr>
          <a:xfrm>
            <a:off x="6705600" y="5715000"/>
            <a:ext cx="16002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15735"/>
      </p:ext>
    </p:extLst>
  </p:cSld>
  <p:clrMapOvr>
    <a:masterClrMapping/>
  </p:clrMapOvr>
  <p:transition xmlns:p14="http://schemas.microsoft.com/office/powerpoint/2010/main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19.5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42" b="-214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3333391"/>
      </p:ext>
    </p:extLst>
  </p:cSld>
  <p:clrMapOvr>
    <a:masterClrMapping/>
  </p:clrMapOvr>
  <p:transition xmlns:p14="http://schemas.microsoft.com/office/powerpoint/2010/main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0.3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12" b="-214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6865522"/>
      </p:ext>
    </p:extLst>
  </p:cSld>
  <p:clrMapOvr>
    <a:masterClrMapping/>
  </p:clrMapOvr>
  <p:transition xmlns:p14="http://schemas.microsoft.com/office/powerpoint/2010/main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2.3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01" b="-260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6837705"/>
      </p:ext>
    </p:extLst>
  </p:cSld>
  <p:clrMapOvr>
    <a:masterClrMapping/>
  </p:clrMapOvr>
  <p:transition xmlns:p14="http://schemas.microsoft.com/office/powerpoint/2010/main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3.0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82" b="-24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7291523"/>
      </p:ext>
    </p:extLst>
  </p:cSld>
  <p:clrMapOvr>
    <a:masterClrMapping/>
  </p:clrMapOvr>
  <p:transition xmlns:p14="http://schemas.microsoft.com/office/powerpoint/2010/main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3.0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543" b="-1745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4975425"/>
      </p:ext>
    </p:extLst>
  </p:cSld>
  <p:clrMapOvr>
    <a:masterClrMapping/>
  </p:clrMapOvr>
  <p:transition xmlns:p14="http://schemas.microsoft.com/office/powerpoint/2010/main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20.2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134" b="-113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14260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3.2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76" b="-20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8560679"/>
      </p:ext>
    </p:extLst>
  </p:cSld>
  <p:clrMapOvr>
    <a:masterClrMapping/>
  </p:clrMapOvr>
  <p:transition xmlns:p14="http://schemas.microsoft.com/office/powerpoint/2010/main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3.4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329" b="-69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1010769"/>
      </p:ext>
    </p:extLst>
  </p:cSld>
  <p:clrMapOvr>
    <a:masterClrMapping/>
  </p:clrMapOvr>
  <p:transition xmlns:p14="http://schemas.microsoft.com/office/powerpoint/2010/main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4.0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582" b="-585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5446574"/>
      </p:ext>
    </p:extLst>
  </p:cSld>
  <p:clrMapOvr>
    <a:masterClrMapping/>
  </p:clrMapOvr>
  <p:transition xmlns:p14="http://schemas.microsoft.com/office/powerpoint/2010/main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4.2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85" b="-256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7880213"/>
      </p:ext>
    </p:extLst>
  </p:cSld>
  <p:clrMapOvr>
    <a:masterClrMapping/>
  </p:clrMapOvr>
  <p:transition xmlns:p14="http://schemas.microsoft.com/office/powerpoint/2010/main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4.2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11" b="-22211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4419600" y="21336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ииммпиимчментим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2840034"/>
      </p:ext>
    </p:extLst>
  </p:cSld>
  <p:clrMapOvr>
    <a:masterClrMapping/>
  </p:clrMapOvr>
  <p:transition xmlns:p14="http://schemas.microsoft.com/office/powerpoint/2010/main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4.3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817" b="-238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5420356"/>
      </p:ext>
    </p:extLst>
  </p:cSld>
  <p:clrMapOvr>
    <a:masterClrMapping/>
  </p:clrMapOvr>
  <p:transition xmlns:p14="http://schemas.microsoft.com/office/powerpoint/2010/main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4.4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093" b="-350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3730617"/>
      </p:ext>
    </p:extLst>
  </p:cSld>
  <p:clrMapOvr>
    <a:masterClrMapping/>
  </p:clrMapOvr>
  <p:transition xmlns:p14="http://schemas.microsoft.com/office/powerpoint/2010/main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4.4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01" b="-260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1003732"/>
      </p:ext>
    </p:extLst>
  </p:cSld>
  <p:clrMapOvr>
    <a:masterClrMapping/>
  </p:clrMapOvr>
  <p:transition xmlns:p14="http://schemas.microsoft.com/office/powerpoint/2010/main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4.5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373" b="-193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1364483"/>
      </p:ext>
    </p:extLst>
  </p:cSld>
  <p:clrMapOvr>
    <a:masterClrMapping/>
  </p:clrMapOvr>
  <p:transition xmlns:p14="http://schemas.microsoft.com/office/powerpoint/2010/main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5.0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46" b="-20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135531"/>
      </p:ext>
    </p:extLst>
  </p:cSld>
  <p:clrMapOvr>
    <a:masterClrMapping/>
  </p:clrMapOvr>
  <p:transition xmlns:p14="http://schemas.microsoft.com/office/powerpoint/2010/main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20.3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09" b="-21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3013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5.1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356" b="-16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7302926"/>
      </p:ext>
    </p:extLst>
  </p:cSld>
  <p:clrMapOvr>
    <a:masterClrMapping/>
  </p:clrMapOvr>
  <p:transition xmlns:p14="http://schemas.microsoft.com/office/powerpoint/2010/main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5.1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96" b="-230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5352013"/>
      </p:ext>
    </p:extLst>
  </p:cSld>
  <p:clrMapOvr>
    <a:masterClrMapping/>
  </p:clrMapOvr>
  <p:transition xmlns:p14="http://schemas.microsoft.com/office/powerpoint/2010/main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5.2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814" b="-238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6027409"/>
      </p:ext>
    </p:extLst>
  </p:cSld>
  <p:clrMapOvr>
    <a:masterClrMapping/>
  </p:clrMapOvr>
  <p:transition xmlns:p14="http://schemas.microsoft.com/office/powerpoint/2010/main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5.4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19" b="-240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2225408"/>
      </p:ext>
    </p:extLst>
  </p:cSld>
  <p:clrMapOvr>
    <a:masterClrMapping/>
  </p:clrMapOvr>
  <p:transition xmlns:p14="http://schemas.microsoft.com/office/powerpoint/2010/main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5.5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301" b="-323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6025848"/>
      </p:ext>
    </p:extLst>
  </p:cSld>
  <p:clrMapOvr>
    <a:masterClrMapping/>
  </p:clrMapOvr>
  <p:transition xmlns:p14="http://schemas.microsoft.com/office/powerpoint/2010/main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6.0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478" b="-244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5449580"/>
      </p:ext>
    </p:extLst>
  </p:cSld>
  <p:clrMapOvr>
    <a:masterClrMapping/>
  </p:clrMapOvr>
  <p:transition xmlns:p14="http://schemas.microsoft.com/office/powerpoint/2010/main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6.2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66" b="-283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8299890"/>
      </p:ext>
    </p:extLst>
  </p:cSld>
  <p:clrMapOvr>
    <a:masterClrMapping/>
  </p:clrMapOvr>
  <p:transition xmlns:p14="http://schemas.microsoft.com/office/powerpoint/2010/main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6.2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854" b="-188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0416678"/>
      </p:ext>
    </p:extLst>
  </p:cSld>
  <p:clrMapOvr>
    <a:masterClrMapping/>
  </p:clrMapOvr>
  <p:transition xmlns:p14="http://schemas.microsoft.com/office/powerpoint/2010/main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6.4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284" b="-47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2401153"/>
      </p:ext>
    </p:extLst>
  </p:cSld>
  <p:clrMapOvr>
    <a:masterClrMapping/>
  </p:clrMapOvr>
  <p:transition xmlns:p14="http://schemas.microsoft.com/office/powerpoint/2010/main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26.4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20" b="-246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3471727"/>
      </p:ext>
    </p:extLst>
  </p:cSld>
  <p:clrMapOvr>
    <a:masterClrMapping/>
  </p:clrMapOvr>
  <p:transition xmlns:p14="http://schemas.microsoft.com/office/powerpoint/2010/main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20.4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49" b="-68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05794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1.1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526" b="-53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2206202"/>
      </p:ext>
    </p:extLst>
  </p:cSld>
  <p:clrMapOvr>
    <a:masterClrMapping/>
  </p:clrMapOvr>
  <p:transition xmlns:p14="http://schemas.microsoft.com/office/powerpoint/2010/main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1.3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481" b="-474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9637521"/>
      </p:ext>
    </p:extLst>
  </p:cSld>
  <p:clrMapOvr>
    <a:masterClrMapping/>
  </p:clrMapOvr>
  <p:transition xmlns:p14="http://schemas.microsoft.com/office/powerpoint/2010/main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1.5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55" b="-237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760918"/>
      </p:ext>
    </p:extLst>
  </p:cSld>
  <p:clrMapOvr>
    <a:masterClrMapping/>
  </p:clrMapOvr>
  <p:transition xmlns:p14="http://schemas.microsoft.com/office/powerpoint/2010/main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2.0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312" b="-303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3645499"/>
      </p:ext>
    </p:extLst>
  </p:cSld>
  <p:clrMapOvr>
    <a:masterClrMapping/>
  </p:clrMapOvr>
  <p:transition xmlns:p14="http://schemas.microsoft.com/office/powerpoint/2010/main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2.1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73" b="-250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0041209"/>
      </p:ext>
    </p:extLst>
  </p:cSld>
  <p:clrMapOvr>
    <a:masterClrMapping/>
  </p:clrMapOvr>
  <p:transition xmlns:p14="http://schemas.microsoft.com/office/powerpoint/2010/main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2.1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62" b="-259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9287334"/>
      </p:ext>
    </p:extLst>
  </p:cSld>
  <p:clrMapOvr>
    <a:masterClrMapping/>
  </p:clrMapOvr>
  <p:transition xmlns:p14="http://schemas.microsoft.com/office/powerpoint/2010/main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2.2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0093" b="-1800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218634"/>
      </p:ext>
    </p:extLst>
  </p:cSld>
  <p:clrMapOvr>
    <a:masterClrMapping/>
  </p:clrMapOvr>
  <p:transition xmlns:p14="http://schemas.microsoft.com/office/powerpoint/2010/main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3.0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685" b="-336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1872271"/>
      </p:ext>
    </p:extLst>
  </p:cSld>
  <p:clrMapOvr>
    <a:masterClrMapping/>
  </p:clrMapOvr>
  <p:transition xmlns:p14="http://schemas.microsoft.com/office/powerpoint/2010/main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3.1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77" b="-23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8553828"/>
      </p:ext>
    </p:extLst>
  </p:cSld>
  <p:clrMapOvr>
    <a:masterClrMapping/>
  </p:clrMapOvr>
  <p:transition xmlns:p14="http://schemas.microsoft.com/office/powerpoint/2010/main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3.4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65" b="-209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2586610"/>
      </p:ext>
    </p:extLst>
  </p:cSld>
  <p:clrMapOvr>
    <a:masterClrMapping/>
  </p:clrMapOvr>
  <p:transition xmlns:p14="http://schemas.microsoft.com/office/powerpoint/2010/main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6.2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843" b="-188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0055331"/>
      </p:ext>
    </p:extLst>
  </p:cSld>
  <p:clrMapOvr>
    <a:masterClrMapping/>
  </p:clrMapOvr>
  <p:transition xmlns:p14="http://schemas.microsoft.com/office/powerpoint/2010/main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3.5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504" b="-335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3567493"/>
      </p:ext>
    </p:extLst>
  </p:cSld>
  <p:clrMapOvr>
    <a:masterClrMapping/>
  </p:clrMapOvr>
  <p:transition xmlns:p14="http://schemas.microsoft.com/office/powerpoint/2010/main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4.0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612" b="-766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3416932"/>
      </p:ext>
    </p:extLst>
  </p:cSld>
  <p:clrMapOvr>
    <a:masterClrMapping/>
  </p:clrMapOvr>
  <p:transition xmlns:p14="http://schemas.microsoft.com/office/powerpoint/2010/main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4.5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188" b="-35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0101974"/>
      </p:ext>
    </p:extLst>
  </p:cSld>
  <p:clrMapOvr>
    <a:masterClrMapping/>
  </p:clrMapOvr>
  <p:transition xmlns:p14="http://schemas.microsoft.com/office/powerpoint/2010/main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5.0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96" b="-385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8241649"/>
      </p:ext>
    </p:extLst>
  </p:cSld>
  <p:clrMapOvr>
    <a:masterClrMapping/>
  </p:clrMapOvr>
  <p:transition xmlns:p14="http://schemas.microsoft.com/office/powerpoint/2010/main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5.0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701" b="-27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2797814"/>
      </p:ext>
    </p:extLst>
  </p:cSld>
  <p:clrMapOvr>
    <a:masterClrMapping/>
  </p:clrMapOvr>
  <p:transition xmlns:p14="http://schemas.microsoft.com/office/powerpoint/2010/main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5.2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36" b="-280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5033634"/>
      </p:ext>
    </p:extLst>
  </p:cSld>
  <p:clrMapOvr>
    <a:masterClrMapping/>
  </p:clrMapOvr>
  <p:transition xmlns:p14="http://schemas.microsoft.com/office/powerpoint/2010/main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5.3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968" b="-289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7595545"/>
      </p:ext>
    </p:extLst>
  </p:cSld>
  <p:clrMapOvr>
    <a:masterClrMapping/>
  </p:clrMapOvr>
  <p:transition xmlns:p14="http://schemas.microsoft.com/office/powerpoint/2010/main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5.58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93" b="-255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4617999"/>
      </p:ext>
    </p:extLst>
  </p:cSld>
  <p:clrMapOvr>
    <a:masterClrMapping/>
  </p:clrMapOvr>
  <p:transition xmlns:p14="http://schemas.microsoft.com/office/powerpoint/2010/main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6.2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09" b="-241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160124"/>
      </p:ext>
    </p:extLst>
  </p:cSld>
  <p:clrMapOvr>
    <a:masterClrMapping/>
  </p:clrMapOvr>
  <p:transition xmlns:p14="http://schemas.microsoft.com/office/powerpoint/2010/main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41.1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059" b="-300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6028367"/>
      </p:ext>
    </p:extLst>
  </p:cSld>
  <p:clrMapOvr>
    <a:masterClrMapping/>
  </p:clrMapOvr>
  <p:transition xmlns:p14="http://schemas.microsoft.com/office/powerpoint/2010/main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2-20 в 21.26.4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37" b="-19737"/>
          <a:stretch>
            <a:fillRect/>
          </a:stretch>
        </p:blipFill>
        <p:spPr>
          <a:xfrm>
            <a:off x="13242" y="-83820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19911188"/>
      </p:ext>
    </p:extLst>
  </p:cSld>
  <p:clrMapOvr>
    <a:masterClrMapping/>
  </p:clrMapOvr>
  <p:transition xmlns:p14="http://schemas.microsoft.com/office/powerpoint/2010/main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37.0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992" b="-739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3479006"/>
      </p:ext>
    </p:extLst>
  </p:cSld>
  <p:clrMapOvr>
    <a:masterClrMapping/>
  </p:clrMapOvr>
  <p:transition xmlns:p14="http://schemas.microsoft.com/office/powerpoint/2010/main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41.00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60" b="-5560"/>
          <a:stretch>
            <a:fillRect/>
          </a:stretch>
        </p:blipFill>
        <p:spPr/>
      </p:pic>
      <p:sp>
        <p:nvSpPr>
          <p:cNvPr id="2" name="Прямоугольник 1"/>
          <p:cNvSpPr/>
          <p:nvPr/>
        </p:nvSpPr>
        <p:spPr>
          <a:xfrm>
            <a:off x="6096000" y="5943600"/>
            <a:ext cx="2133600" cy="228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05000" y="6172200"/>
            <a:ext cx="58674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930921"/>
      </p:ext>
    </p:extLst>
  </p:cSld>
  <p:clrMapOvr>
    <a:masterClrMapping/>
  </p:clrMapOvr>
  <p:transition xmlns:p14="http://schemas.microsoft.com/office/powerpoint/2010/main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41.07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82" b="-210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1433171"/>
      </p:ext>
    </p:extLst>
  </p:cSld>
  <p:clrMapOvr>
    <a:masterClrMapping/>
  </p:clrMapOvr>
  <p:transition xmlns:p14="http://schemas.microsoft.com/office/powerpoint/2010/main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41.13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71" b="-144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6893183"/>
      </p:ext>
    </p:extLst>
  </p:cSld>
  <p:clrMapOvr>
    <a:masterClrMapping/>
  </p:clrMapOvr>
  <p:transition xmlns:p14="http://schemas.microsoft.com/office/powerpoint/2010/main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41.29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50" b="-153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9787683"/>
      </p:ext>
    </p:extLst>
  </p:cSld>
  <p:clrMapOvr>
    <a:masterClrMapping/>
  </p:clrMapOvr>
  <p:transition xmlns:p14="http://schemas.microsoft.com/office/powerpoint/2010/main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8 в 21.41.3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89" b="-164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4290100"/>
      </p:ext>
    </p:extLst>
  </p:cSld>
  <p:clrMapOvr>
    <a:masterClrMapping/>
  </p:clrMapOvr>
  <p:transition xmlns:p14="http://schemas.microsoft.com/office/powerpoint/2010/main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1-12-19 в 11.27.01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90" r="-167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8579510"/>
      </p:ext>
    </p:extLst>
  </p:cSld>
  <p:clrMapOvr>
    <a:masterClrMapping/>
  </p:clrMapOvr>
  <p:transition xmlns:p14="http://schemas.microsoft.com/office/powerpoint/2010/main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31 в 21.15.04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69" b="-25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1862237"/>
      </p:ext>
    </p:extLst>
  </p:cSld>
  <p:clrMapOvr>
    <a:masterClrMapping/>
  </p:clrMapOvr>
  <p:transition xmlns:p14="http://schemas.microsoft.com/office/powerpoint/2010/main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2.16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r="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37523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нимок экрана 2022-01-26 в 9.32.25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" r="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71832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лассический фотоальбом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Классический фотоальбом.potx</Template>
  <TotalTime>0</TotalTime>
  <Words>30</Words>
  <Application>Microsoft Macintosh PowerPoint</Application>
  <PresentationFormat>Экран (4:3)</PresentationFormat>
  <Paragraphs>7</Paragraphs>
  <Slides>186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186</vt:i4>
      </vt:variant>
    </vt:vector>
  </HeadingPairs>
  <TitlesOfParts>
    <vt:vector size="187" baseType="lpstr">
      <vt:lpstr>Классический фотоальбом</vt:lpstr>
      <vt:lpstr>Классический фотоальбом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2022-02-20T16:39:33Z</dcterms:modified>
</cp:coreProperties>
</file>