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91" r:id="rId4"/>
    <p:sldId id="287" r:id="rId5"/>
    <p:sldId id="269" r:id="rId6"/>
    <p:sldId id="286" r:id="rId7"/>
    <p:sldId id="294" r:id="rId8"/>
    <p:sldId id="303" r:id="rId9"/>
    <p:sldId id="296" r:id="rId10"/>
    <p:sldId id="304" r:id="rId11"/>
    <p:sldId id="280" r:id="rId12"/>
    <p:sldId id="306" r:id="rId13"/>
    <p:sldId id="307" r:id="rId14"/>
    <p:sldId id="283" r:id="rId15"/>
    <p:sldId id="284" r:id="rId16"/>
    <p:sldId id="298" r:id="rId17"/>
    <p:sldId id="297" r:id="rId18"/>
    <p:sldId id="301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42" d="100"/>
          <a:sy n="42" d="100"/>
        </p:scale>
        <p:origin x="13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81315-522C-4143-B0C0-080D096C2FBF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B664AA5-183E-46BC-82F4-24D202D7C1F3}">
      <dgm:prSet phldrT="[Текст]"/>
      <dgm:spPr/>
      <dgm:t>
        <a:bodyPr/>
        <a:lstStyle/>
        <a:p>
          <a:r>
            <a:rPr lang="ru-RU" dirty="0" smtClean="0"/>
            <a:t>Подготовительный  этап </a:t>
          </a:r>
          <a:endParaRPr lang="ru-RU" dirty="0"/>
        </a:p>
      </dgm:t>
    </dgm:pt>
    <dgm:pt modelId="{F797E216-8FC4-4B62-BE6F-CE68319C41E2}" type="parTrans" cxnId="{A495C805-1C9F-4C6B-B265-3444F8CB0B03}">
      <dgm:prSet/>
      <dgm:spPr/>
      <dgm:t>
        <a:bodyPr/>
        <a:lstStyle/>
        <a:p>
          <a:endParaRPr lang="ru-RU"/>
        </a:p>
      </dgm:t>
    </dgm:pt>
    <dgm:pt modelId="{D68577E3-781A-4ACB-90D8-8A71D9241623}" type="sibTrans" cxnId="{A495C805-1C9F-4C6B-B265-3444F8CB0B03}">
      <dgm:prSet/>
      <dgm:spPr/>
      <dgm:t>
        <a:bodyPr/>
        <a:lstStyle/>
        <a:p>
          <a:endParaRPr lang="ru-RU"/>
        </a:p>
      </dgm:t>
    </dgm:pt>
    <dgm:pt modelId="{C23D8271-919D-436B-8B26-1B57EEDB72E5}">
      <dgm:prSet phldrT="[Текст]"/>
      <dgm:spPr/>
      <dgm:t>
        <a:bodyPr/>
        <a:lstStyle/>
        <a:p>
          <a:r>
            <a:rPr lang="ru-RU" dirty="0" smtClean="0"/>
            <a:t>Основной этап </a:t>
          </a:r>
          <a:endParaRPr lang="ru-RU" dirty="0"/>
        </a:p>
      </dgm:t>
    </dgm:pt>
    <dgm:pt modelId="{EB23C438-A661-495D-9A89-EBD68FDA8926}" type="parTrans" cxnId="{880A88E4-A0DF-40B9-8332-E49E67854B85}">
      <dgm:prSet/>
      <dgm:spPr/>
      <dgm:t>
        <a:bodyPr/>
        <a:lstStyle/>
        <a:p>
          <a:endParaRPr lang="ru-RU"/>
        </a:p>
      </dgm:t>
    </dgm:pt>
    <dgm:pt modelId="{40DFFA7E-3777-4598-BEBD-9DFD2AEC38E3}" type="sibTrans" cxnId="{880A88E4-A0DF-40B9-8332-E49E67854B85}">
      <dgm:prSet/>
      <dgm:spPr/>
      <dgm:t>
        <a:bodyPr/>
        <a:lstStyle/>
        <a:p>
          <a:endParaRPr lang="ru-RU"/>
        </a:p>
      </dgm:t>
    </dgm:pt>
    <dgm:pt modelId="{2BE5A517-44FA-44AE-8F4B-322041ADF050}">
      <dgm:prSet phldrT="[Текст]"/>
      <dgm:spPr/>
      <dgm:t>
        <a:bodyPr/>
        <a:lstStyle/>
        <a:p>
          <a:r>
            <a:rPr lang="ru-RU" dirty="0" smtClean="0"/>
            <a:t>Заключительный  этап </a:t>
          </a:r>
          <a:endParaRPr lang="ru-RU" dirty="0"/>
        </a:p>
      </dgm:t>
    </dgm:pt>
    <dgm:pt modelId="{45084D22-F017-4BF1-B408-62ACCE9BAD57}" type="parTrans" cxnId="{95A4520F-5FAE-4CB7-A833-77A72C31CDC2}">
      <dgm:prSet/>
      <dgm:spPr/>
      <dgm:t>
        <a:bodyPr/>
        <a:lstStyle/>
        <a:p>
          <a:endParaRPr lang="ru-RU"/>
        </a:p>
      </dgm:t>
    </dgm:pt>
    <dgm:pt modelId="{E12024EF-0BBA-4645-B20C-B47B4CA8D092}" type="sibTrans" cxnId="{95A4520F-5FAE-4CB7-A833-77A72C31CDC2}">
      <dgm:prSet/>
      <dgm:spPr/>
      <dgm:t>
        <a:bodyPr/>
        <a:lstStyle/>
        <a:p>
          <a:endParaRPr lang="ru-RU"/>
        </a:p>
      </dgm:t>
    </dgm:pt>
    <dgm:pt modelId="{2563CB06-2046-4F49-AF13-78C50492B863}" type="pres">
      <dgm:prSet presAssocID="{DD781315-522C-4143-B0C0-080D096C2F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46F0E6-87B8-4C9C-88AA-7FE066E4BFF3}" type="pres">
      <dgm:prSet presAssocID="{7B664AA5-183E-46BC-82F4-24D202D7C1F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E5A06-5B7E-4534-BF66-E2C6F5E40382}" type="pres">
      <dgm:prSet presAssocID="{D68577E3-781A-4ACB-90D8-8A71D9241623}" presName="sibTrans" presStyleCnt="0"/>
      <dgm:spPr/>
    </dgm:pt>
    <dgm:pt modelId="{A24E9EE5-F2C2-4EB1-A574-9C51B4BEEE7E}" type="pres">
      <dgm:prSet presAssocID="{C23D8271-919D-436B-8B26-1B57EEDB72E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3DCF4-033B-4320-9994-95FE9CDD68EF}" type="pres">
      <dgm:prSet presAssocID="{40DFFA7E-3777-4598-BEBD-9DFD2AEC38E3}" presName="sibTrans" presStyleCnt="0"/>
      <dgm:spPr/>
    </dgm:pt>
    <dgm:pt modelId="{8522FB1C-A40E-4F1F-A0B0-DAFBAB232648}" type="pres">
      <dgm:prSet presAssocID="{2BE5A517-44FA-44AE-8F4B-322041ADF05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95C805-1C9F-4C6B-B265-3444F8CB0B03}" srcId="{DD781315-522C-4143-B0C0-080D096C2FBF}" destId="{7B664AA5-183E-46BC-82F4-24D202D7C1F3}" srcOrd="0" destOrd="0" parTransId="{F797E216-8FC4-4B62-BE6F-CE68319C41E2}" sibTransId="{D68577E3-781A-4ACB-90D8-8A71D9241623}"/>
    <dgm:cxn modelId="{95A4520F-5FAE-4CB7-A833-77A72C31CDC2}" srcId="{DD781315-522C-4143-B0C0-080D096C2FBF}" destId="{2BE5A517-44FA-44AE-8F4B-322041ADF050}" srcOrd="2" destOrd="0" parTransId="{45084D22-F017-4BF1-B408-62ACCE9BAD57}" sibTransId="{E12024EF-0BBA-4645-B20C-B47B4CA8D092}"/>
    <dgm:cxn modelId="{A7DFB0A8-3BE1-428A-BF62-3222A309089A}" type="presOf" srcId="{DD781315-522C-4143-B0C0-080D096C2FBF}" destId="{2563CB06-2046-4F49-AF13-78C50492B863}" srcOrd="0" destOrd="0" presId="urn:microsoft.com/office/officeart/2005/8/layout/default"/>
    <dgm:cxn modelId="{FB9732CA-4FF7-4434-AEFF-E40BF409A5BD}" type="presOf" srcId="{C23D8271-919D-436B-8B26-1B57EEDB72E5}" destId="{A24E9EE5-F2C2-4EB1-A574-9C51B4BEEE7E}" srcOrd="0" destOrd="0" presId="urn:microsoft.com/office/officeart/2005/8/layout/default"/>
    <dgm:cxn modelId="{880A88E4-A0DF-40B9-8332-E49E67854B85}" srcId="{DD781315-522C-4143-B0C0-080D096C2FBF}" destId="{C23D8271-919D-436B-8B26-1B57EEDB72E5}" srcOrd="1" destOrd="0" parTransId="{EB23C438-A661-495D-9A89-EBD68FDA8926}" sibTransId="{40DFFA7E-3777-4598-BEBD-9DFD2AEC38E3}"/>
    <dgm:cxn modelId="{059B5627-8C7B-4BF5-8E50-7F4D228AF8A0}" type="presOf" srcId="{7B664AA5-183E-46BC-82F4-24D202D7C1F3}" destId="{9646F0E6-87B8-4C9C-88AA-7FE066E4BFF3}" srcOrd="0" destOrd="0" presId="urn:microsoft.com/office/officeart/2005/8/layout/default"/>
    <dgm:cxn modelId="{4B6FD2C7-5863-4281-9E1C-EBD6B7B84FC1}" type="presOf" srcId="{2BE5A517-44FA-44AE-8F4B-322041ADF050}" destId="{8522FB1C-A40E-4F1F-A0B0-DAFBAB232648}" srcOrd="0" destOrd="0" presId="urn:microsoft.com/office/officeart/2005/8/layout/default"/>
    <dgm:cxn modelId="{67C7933B-8D2B-4F9F-B3DB-1F9FCE5CC73E}" type="presParOf" srcId="{2563CB06-2046-4F49-AF13-78C50492B863}" destId="{9646F0E6-87B8-4C9C-88AA-7FE066E4BFF3}" srcOrd="0" destOrd="0" presId="urn:microsoft.com/office/officeart/2005/8/layout/default"/>
    <dgm:cxn modelId="{76AF9508-E3C2-49A9-9B3B-B70162AD7638}" type="presParOf" srcId="{2563CB06-2046-4F49-AF13-78C50492B863}" destId="{A00E5A06-5B7E-4534-BF66-E2C6F5E40382}" srcOrd="1" destOrd="0" presId="urn:microsoft.com/office/officeart/2005/8/layout/default"/>
    <dgm:cxn modelId="{68251967-0C50-4051-AB3C-43DF28204DE0}" type="presParOf" srcId="{2563CB06-2046-4F49-AF13-78C50492B863}" destId="{A24E9EE5-F2C2-4EB1-A574-9C51B4BEEE7E}" srcOrd="2" destOrd="0" presId="urn:microsoft.com/office/officeart/2005/8/layout/default"/>
    <dgm:cxn modelId="{DE812E77-35BF-465C-BA65-2FDBA0AC3B98}" type="presParOf" srcId="{2563CB06-2046-4F49-AF13-78C50492B863}" destId="{F0D3DCF4-033B-4320-9994-95FE9CDD68EF}" srcOrd="3" destOrd="0" presId="urn:microsoft.com/office/officeart/2005/8/layout/default"/>
    <dgm:cxn modelId="{74437DD3-E811-44E3-805F-302C0974D476}" type="presParOf" srcId="{2563CB06-2046-4F49-AF13-78C50492B863}" destId="{8522FB1C-A40E-4F1F-A0B0-DAFBAB23264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F861C-6E56-405B-B984-2AC8A8002E4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70BE3D9-9EA3-48F4-8275-0718295AD151}">
      <dgm:prSet phldrT="[Текст]"/>
      <dgm:spPr/>
      <dgm:t>
        <a:bodyPr/>
        <a:lstStyle/>
        <a:p>
          <a:r>
            <a:rPr lang="ru-RU" dirty="0" smtClean="0"/>
            <a:t>Анкетирование родителей </a:t>
          </a:r>
          <a:endParaRPr lang="ru-RU" dirty="0"/>
        </a:p>
      </dgm:t>
    </dgm:pt>
    <dgm:pt modelId="{076C6069-FF04-44DA-B9AF-8D1D3BB40570}" type="parTrans" cxnId="{BA796E7A-2DE7-4112-A60B-40D9CADF6B07}">
      <dgm:prSet/>
      <dgm:spPr/>
      <dgm:t>
        <a:bodyPr/>
        <a:lstStyle/>
        <a:p>
          <a:endParaRPr lang="ru-RU"/>
        </a:p>
      </dgm:t>
    </dgm:pt>
    <dgm:pt modelId="{84FC0BA7-E736-430C-969F-4CC6F97D5A47}" type="sibTrans" cxnId="{BA796E7A-2DE7-4112-A60B-40D9CADF6B07}">
      <dgm:prSet/>
      <dgm:spPr/>
      <dgm:t>
        <a:bodyPr/>
        <a:lstStyle/>
        <a:p>
          <a:endParaRPr lang="ru-RU"/>
        </a:p>
      </dgm:t>
    </dgm:pt>
    <dgm:pt modelId="{F4D48086-D156-4B95-BB8D-620CC9EF3959}">
      <dgm:prSet phldrT="[Текст]"/>
      <dgm:spPr/>
      <dgm:t>
        <a:bodyPr/>
        <a:lstStyle/>
        <a:p>
          <a:r>
            <a:rPr lang="ru-RU" dirty="0" smtClean="0"/>
            <a:t>Консультации </a:t>
          </a:r>
          <a:endParaRPr lang="ru-RU" dirty="0"/>
        </a:p>
      </dgm:t>
    </dgm:pt>
    <dgm:pt modelId="{3C3F17ED-59BD-4E7F-BA90-00FA7AFFD51A}" type="parTrans" cxnId="{76AA49A9-B9D9-4A0E-A131-424548EF745D}">
      <dgm:prSet/>
      <dgm:spPr/>
      <dgm:t>
        <a:bodyPr/>
        <a:lstStyle/>
        <a:p>
          <a:endParaRPr lang="ru-RU"/>
        </a:p>
      </dgm:t>
    </dgm:pt>
    <dgm:pt modelId="{5CB71C59-E9D7-4406-B4DB-BAE386D1C16E}" type="sibTrans" cxnId="{76AA49A9-B9D9-4A0E-A131-424548EF745D}">
      <dgm:prSet/>
      <dgm:spPr/>
      <dgm:t>
        <a:bodyPr/>
        <a:lstStyle/>
        <a:p>
          <a:endParaRPr lang="ru-RU"/>
        </a:p>
      </dgm:t>
    </dgm:pt>
    <dgm:pt modelId="{B22564B2-CF30-4AEB-8B1F-3D7C522B01DD}">
      <dgm:prSet phldrT="[Текст]"/>
      <dgm:spPr/>
      <dgm:t>
        <a:bodyPr/>
        <a:lstStyle/>
        <a:p>
          <a:r>
            <a:rPr lang="ru-RU" dirty="0" smtClean="0"/>
            <a:t>Беседы </a:t>
          </a:r>
          <a:endParaRPr lang="ru-RU" dirty="0"/>
        </a:p>
      </dgm:t>
    </dgm:pt>
    <dgm:pt modelId="{CD5B5849-127E-466E-A584-EB5CC2B1F384}" type="parTrans" cxnId="{A6D10440-61DA-4F11-9473-A0EA82507A4B}">
      <dgm:prSet/>
      <dgm:spPr/>
      <dgm:t>
        <a:bodyPr/>
        <a:lstStyle/>
        <a:p>
          <a:endParaRPr lang="ru-RU"/>
        </a:p>
      </dgm:t>
    </dgm:pt>
    <dgm:pt modelId="{2106E1D5-12FF-4FB0-9DB9-7E69C09B4C27}" type="sibTrans" cxnId="{A6D10440-61DA-4F11-9473-A0EA82507A4B}">
      <dgm:prSet/>
      <dgm:spPr/>
      <dgm:t>
        <a:bodyPr/>
        <a:lstStyle/>
        <a:p>
          <a:endParaRPr lang="ru-RU"/>
        </a:p>
      </dgm:t>
    </dgm:pt>
    <dgm:pt modelId="{F20D0529-1603-4C57-8DC8-DB28174978A0}">
      <dgm:prSet phldrT="[Текст]"/>
      <dgm:spPr/>
      <dgm:t>
        <a:bodyPr/>
        <a:lstStyle/>
        <a:p>
          <a:r>
            <a:rPr lang="ru-RU" dirty="0" smtClean="0"/>
            <a:t>Фотогалерея </a:t>
          </a:r>
          <a:endParaRPr lang="ru-RU" dirty="0"/>
        </a:p>
      </dgm:t>
    </dgm:pt>
    <dgm:pt modelId="{E9EC08D2-4E12-4B00-9B28-DC51073B31AC}" type="parTrans" cxnId="{A2E9BCA9-17EB-4588-BAF4-87B698A4543B}">
      <dgm:prSet/>
      <dgm:spPr/>
      <dgm:t>
        <a:bodyPr/>
        <a:lstStyle/>
        <a:p>
          <a:endParaRPr lang="ru-RU"/>
        </a:p>
      </dgm:t>
    </dgm:pt>
    <dgm:pt modelId="{D0E50411-F1FD-4A46-946E-3344D40586AB}" type="sibTrans" cxnId="{A2E9BCA9-17EB-4588-BAF4-87B698A4543B}">
      <dgm:prSet/>
      <dgm:spPr/>
      <dgm:t>
        <a:bodyPr/>
        <a:lstStyle/>
        <a:p>
          <a:endParaRPr lang="ru-RU"/>
        </a:p>
      </dgm:t>
    </dgm:pt>
    <dgm:pt modelId="{5B4A7100-B383-4C72-A72C-0E938070BD0B}" type="pres">
      <dgm:prSet presAssocID="{7D2F861C-6E56-405B-B984-2AC8A8002E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7A6DCA-0C4D-4EA2-B810-5F1376BA327F}" type="pres">
      <dgm:prSet presAssocID="{D70BE3D9-9EA3-48F4-8275-0718295AD15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05303-8788-465D-A700-F4D137C28B6E}" type="pres">
      <dgm:prSet presAssocID="{84FC0BA7-E736-430C-969F-4CC6F97D5A47}" presName="sibTrans" presStyleCnt="0"/>
      <dgm:spPr/>
    </dgm:pt>
    <dgm:pt modelId="{8C99C223-EDF0-4DED-BB9C-6A7E55EBB8C8}" type="pres">
      <dgm:prSet presAssocID="{F4D48086-D156-4B95-BB8D-620CC9EF39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5F496-C57D-400C-ACC5-CDE64036AA8B}" type="pres">
      <dgm:prSet presAssocID="{5CB71C59-E9D7-4406-B4DB-BAE386D1C16E}" presName="sibTrans" presStyleCnt="0"/>
      <dgm:spPr/>
    </dgm:pt>
    <dgm:pt modelId="{4DDDC1D1-9432-4BF6-A8A0-8B6FBC36EAF9}" type="pres">
      <dgm:prSet presAssocID="{B22564B2-CF30-4AEB-8B1F-3D7C522B01D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6352F-BAB3-45E2-B009-A2195AEE5175}" type="pres">
      <dgm:prSet presAssocID="{2106E1D5-12FF-4FB0-9DB9-7E69C09B4C27}" presName="sibTrans" presStyleCnt="0"/>
      <dgm:spPr/>
    </dgm:pt>
    <dgm:pt modelId="{33128FFD-663D-48A6-92AA-CE0500C255EF}" type="pres">
      <dgm:prSet presAssocID="{F20D0529-1603-4C57-8DC8-DB28174978A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E9BCA9-17EB-4588-BAF4-87B698A4543B}" srcId="{7D2F861C-6E56-405B-B984-2AC8A8002E4E}" destId="{F20D0529-1603-4C57-8DC8-DB28174978A0}" srcOrd="3" destOrd="0" parTransId="{E9EC08D2-4E12-4B00-9B28-DC51073B31AC}" sibTransId="{D0E50411-F1FD-4A46-946E-3344D40586AB}"/>
    <dgm:cxn modelId="{D43EEF2E-517D-4B97-A315-EEEEAE552503}" type="presOf" srcId="{B22564B2-CF30-4AEB-8B1F-3D7C522B01DD}" destId="{4DDDC1D1-9432-4BF6-A8A0-8B6FBC36EAF9}" srcOrd="0" destOrd="0" presId="urn:microsoft.com/office/officeart/2005/8/layout/default"/>
    <dgm:cxn modelId="{85373D2A-A191-4BB9-BEA1-DA3973B1255D}" type="presOf" srcId="{7D2F861C-6E56-405B-B984-2AC8A8002E4E}" destId="{5B4A7100-B383-4C72-A72C-0E938070BD0B}" srcOrd="0" destOrd="0" presId="urn:microsoft.com/office/officeart/2005/8/layout/default"/>
    <dgm:cxn modelId="{6E093B30-04A8-431E-A402-4038A99E140D}" type="presOf" srcId="{D70BE3D9-9EA3-48F4-8275-0718295AD151}" destId="{FA7A6DCA-0C4D-4EA2-B810-5F1376BA327F}" srcOrd="0" destOrd="0" presId="urn:microsoft.com/office/officeart/2005/8/layout/default"/>
    <dgm:cxn modelId="{A6D10440-61DA-4F11-9473-A0EA82507A4B}" srcId="{7D2F861C-6E56-405B-B984-2AC8A8002E4E}" destId="{B22564B2-CF30-4AEB-8B1F-3D7C522B01DD}" srcOrd="2" destOrd="0" parTransId="{CD5B5849-127E-466E-A584-EB5CC2B1F384}" sibTransId="{2106E1D5-12FF-4FB0-9DB9-7E69C09B4C27}"/>
    <dgm:cxn modelId="{76AA49A9-B9D9-4A0E-A131-424548EF745D}" srcId="{7D2F861C-6E56-405B-B984-2AC8A8002E4E}" destId="{F4D48086-D156-4B95-BB8D-620CC9EF3959}" srcOrd="1" destOrd="0" parTransId="{3C3F17ED-59BD-4E7F-BA90-00FA7AFFD51A}" sibTransId="{5CB71C59-E9D7-4406-B4DB-BAE386D1C16E}"/>
    <dgm:cxn modelId="{D60C0CA4-25DE-4EC6-84DC-D7F028885EDF}" type="presOf" srcId="{F20D0529-1603-4C57-8DC8-DB28174978A0}" destId="{33128FFD-663D-48A6-92AA-CE0500C255EF}" srcOrd="0" destOrd="0" presId="urn:microsoft.com/office/officeart/2005/8/layout/default"/>
    <dgm:cxn modelId="{5C0B645B-9722-4C0C-816A-BE81FBCE3EF3}" type="presOf" srcId="{F4D48086-D156-4B95-BB8D-620CC9EF3959}" destId="{8C99C223-EDF0-4DED-BB9C-6A7E55EBB8C8}" srcOrd="0" destOrd="0" presId="urn:microsoft.com/office/officeart/2005/8/layout/default"/>
    <dgm:cxn modelId="{BA796E7A-2DE7-4112-A60B-40D9CADF6B07}" srcId="{7D2F861C-6E56-405B-B984-2AC8A8002E4E}" destId="{D70BE3D9-9EA3-48F4-8275-0718295AD151}" srcOrd="0" destOrd="0" parTransId="{076C6069-FF04-44DA-B9AF-8D1D3BB40570}" sibTransId="{84FC0BA7-E736-430C-969F-4CC6F97D5A47}"/>
    <dgm:cxn modelId="{1DA08888-9D5A-4C88-9FFE-CF4154E4E13A}" type="presParOf" srcId="{5B4A7100-B383-4C72-A72C-0E938070BD0B}" destId="{FA7A6DCA-0C4D-4EA2-B810-5F1376BA327F}" srcOrd="0" destOrd="0" presId="urn:microsoft.com/office/officeart/2005/8/layout/default"/>
    <dgm:cxn modelId="{D13075C0-A730-44E7-9B7B-791AB7268B06}" type="presParOf" srcId="{5B4A7100-B383-4C72-A72C-0E938070BD0B}" destId="{98B05303-8788-465D-A700-F4D137C28B6E}" srcOrd="1" destOrd="0" presId="urn:microsoft.com/office/officeart/2005/8/layout/default"/>
    <dgm:cxn modelId="{A97BA371-2496-4CD6-8197-D4FB7A38AAC5}" type="presParOf" srcId="{5B4A7100-B383-4C72-A72C-0E938070BD0B}" destId="{8C99C223-EDF0-4DED-BB9C-6A7E55EBB8C8}" srcOrd="2" destOrd="0" presId="urn:microsoft.com/office/officeart/2005/8/layout/default"/>
    <dgm:cxn modelId="{E949F3DF-667C-4C65-AB17-22BA67A66C36}" type="presParOf" srcId="{5B4A7100-B383-4C72-A72C-0E938070BD0B}" destId="{C0F5F496-C57D-400C-ACC5-CDE64036AA8B}" srcOrd="3" destOrd="0" presId="urn:microsoft.com/office/officeart/2005/8/layout/default"/>
    <dgm:cxn modelId="{55D4900E-8C29-4863-9E16-10D815BD5308}" type="presParOf" srcId="{5B4A7100-B383-4C72-A72C-0E938070BD0B}" destId="{4DDDC1D1-9432-4BF6-A8A0-8B6FBC36EAF9}" srcOrd="4" destOrd="0" presId="urn:microsoft.com/office/officeart/2005/8/layout/default"/>
    <dgm:cxn modelId="{6373785C-D86A-432E-A454-977911A6BA13}" type="presParOf" srcId="{5B4A7100-B383-4C72-A72C-0E938070BD0B}" destId="{8FE6352F-BAB3-45E2-B009-A2195AEE5175}" srcOrd="5" destOrd="0" presId="urn:microsoft.com/office/officeart/2005/8/layout/default"/>
    <dgm:cxn modelId="{C6772832-2F5E-494A-B98E-A0EE6343AB5A}" type="presParOf" srcId="{5B4A7100-B383-4C72-A72C-0E938070BD0B}" destId="{33128FFD-663D-48A6-92AA-CE0500C255E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9DD238-6713-49D6-95C4-B33657C6855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C79BD2-BBCD-4366-AFD6-12ABFE66F7C9}">
      <dgm:prSet phldrT="[Текст]"/>
      <dgm:spPr/>
      <dgm:t>
        <a:bodyPr/>
        <a:lstStyle/>
        <a:p>
          <a:r>
            <a:rPr lang="ru-RU" dirty="0" smtClean="0"/>
            <a:t>Беседы </a:t>
          </a:r>
          <a:endParaRPr lang="ru-RU" dirty="0"/>
        </a:p>
      </dgm:t>
    </dgm:pt>
    <dgm:pt modelId="{F5005160-EF35-4559-93DA-1964FFA6AE68}" type="parTrans" cxnId="{0DE26B6B-6457-424C-BE33-70E8A82E93A8}">
      <dgm:prSet/>
      <dgm:spPr/>
      <dgm:t>
        <a:bodyPr/>
        <a:lstStyle/>
        <a:p>
          <a:endParaRPr lang="ru-RU"/>
        </a:p>
      </dgm:t>
    </dgm:pt>
    <dgm:pt modelId="{F4426D67-77D0-4F1E-AEEF-245758AB38D1}" type="sibTrans" cxnId="{0DE26B6B-6457-424C-BE33-70E8A82E93A8}">
      <dgm:prSet/>
      <dgm:spPr/>
      <dgm:t>
        <a:bodyPr/>
        <a:lstStyle/>
        <a:p>
          <a:endParaRPr lang="ru-RU"/>
        </a:p>
      </dgm:t>
    </dgm:pt>
    <dgm:pt modelId="{00224913-CEB0-4677-ADAE-554B00D8D545}">
      <dgm:prSet phldrT="[Текст]"/>
      <dgm:spPr/>
      <dgm:t>
        <a:bodyPr/>
        <a:lstStyle/>
        <a:p>
          <a:r>
            <a:rPr lang="ru-RU" dirty="0" smtClean="0"/>
            <a:t>Совместная деятельность  </a:t>
          </a:r>
          <a:endParaRPr lang="ru-RU" dirty="0"/>
        </a:p>
      </dgm:t>
    </dgm:pt>
    <dgm:pt modelId="{107B1B07-316E-4DE0-B73E-AF9FB885C2EB}" type="parTrans" cxnId="{27CA72D1-6BF0-41A8-9D90-1FE3BE07F1A1}">
      <dgm:prSet/>
      <dgm:spPr/>
      <dgm:t>
        <a:bodyPr/>
        <a:lstStyle/>
        <a:p>
          <a:endParaRPr lang="ru-RU"/>
        </a:p>
      </dgm:t>
    </dgm:pt>
    <dgm:pt modelId="{C17C26AC-7A72-4689-9BF8-F7195272A231}" type="sibTrans" cxnId="{27CA72D1-6BF0-41A8-9D90-1FE3BE07F1A1}">
      <dgm:prSet/>
      <dgm:spPr/>
      <dgm:t>
        <a:bodyPr/>
        <a:lstStyle/>
        <a:p>
          <a:endParaRPr lang="ru-RU"/>
        </a:p>
      </dgm:t>
    </dgm:pt>
    <dgm:pt modelId="{2A68A8C0-3EDA-4763-A32C-47D4F059B504}">
      <dgm:prSet phldrT="[Текст]"/>
      <dgm:spPr/>
      <dgm:t>
        <a:bodyPr/>
        <a:lstStyle/>
        <a:p>
          <a:r>
            <a:rPr lang="ru-RU" dirty="0" smtClean="0"/>
            <a:t>Художественные</a:t>
          </a:r>
        </a:p>
        <a:p>
          <a:r>
            <a:rPr lang="ru-RU" dirty="0" smtClean="0"/>
            <a:t> произведения </a:t>
          </a:r>
          <a:endParaRPr lang="ru-RU" dirty="0"/>
        </a:p>
      </dgm:t>
    </dgm:pt>
    <dgm:pt modelId="{3A0B1C3A-576D-4E69-A91B-C9D61F4890BE}" type="parTrans" cxnId="{F8BE1CEA-66A9-449C-BDEE-A947F5DCFDB5}">
      <dgm:prSet/>
      <dgm:spPr/>
      <dgm:t>
        <a:bodyPr/>
        <a:lstStyle/>
        <a:p>
          <a:endParaRPr lang="ru-RU"/>
        </a:p>
      </dgm:t>
    </dgm:pt>
    <dgm:pt modelId="{BF48790B-7779-477F-B011-0CE526C8D5BC}" type="sibTrans" cxnId="{F8BE1CEA-66A9-449C-BDEE-A947F5DCFDB5}">
      <dgm:prSet/>
      <dgm:spPr/>
      <dgm:t>
        <a:bodyPr/>
        <a:lstStyle/>
        <a:p>
          <a:endParaRPr lang="ru-RU"/>
        </a:p>
      </dgm:t>
    </dgm:pt>
    <dgm:pt modelId="{E8128760-5DF3-40D3-9322-887D12078807}">
      <dgm:prSet phldrT="[Текст]"/>
      <dgm:spPr/>
      <dgm:t>
        <a:bodyPr/>
        <a:lstStyle/>
        <a:p>
          <a:r>
            <a:rPr lang="ru-RU" dirty="0" smtClean="0"/>
            <a:t>Рассматривание иллюстраций, картин   </a:t>
          </a:r>
          <a:endParaRPr lang="ru-RU" dirty="0"/>
        </a:p>
      </dgm:t>
    </dgm:pt>
    <dgm:pt modelId="{5C5686F6-1B9F-4C73-AB55-E759DAA56333}" type="parTrans" cxnId="{6A848BB9-A0F3-41ED-A3C2-3CCE14081AE1}">
      <dgm:prSet/>
      <dgm:spPr/>
      <dgm:t>
        <a:bodyPr/>
        <a:lstStyle/>
        <a:p>
          <a:endParaRPr lang="ru-RU"/>
        </a:p>
      </dgm:t>
    </dgm:pt>
    <dgm:pt modelId="{44389373-EE81-4608-B6A6-C6AC92D0C2F8}" type="sibTrans" cxnId="{6A848BB9-A0F3-41ED-A3C2-3CCE14081AE1}">
      <dgm:prSet/>
      <dgm:spPr/>
      <dgm:t>
        <a:bodyPr/>
        <a:lstStyle/>
        <a:p>
          <a:endParaRPr lang="ru-RU"/>
        </a:p>
      </dgm:t>
    </dgm:pt>
    <dgm:pt modelId="{F5385B71-F878-4856-91F7-06B1C75F6E55}">
      <dgm:prSet phldrT="[Текст]"/>
      <dgm:spPr/>
      <dgm:t>
        <a:bodyPr/>
        <a:lstStyle/>
        <a:p>
          <a:r>
            <a:rPr lang="ru-RU" dirty="0" smtClean="0"/>
            <a:t>Использование </a:t>
          </a:r>
        </a:p>
        <a:p>
          <a:r>
            <a:rPr lang="ru-RU" dirty="0" smtClean="0"/>
            <a:t>Мультимедиа </a:t>
          </a:r>
          <a:endParaRPr lang="ru-RU" dirty="0"/>
        </a:p>
      </dgm:t>
    </dgm:pt>
    <dgm:pt modelId="{747C784D-9FB7-4F60-841E-A9299B72AE00}" type="parTrans" cxnId="{498C3664-15F5-4FB1-B802-4B7568E72A8A}">
      <dgm:prSet/>
      <dgm:spPr/>
      <dgm:t>
        <a:bodyPr/>
        <a:lstStyle/>
        <a:p>
          <a:endParaRPr lang="ru-RU"/>
        </a:p>
      </dgm:t>
    </dgm:pt>
    <dgm:pt modelId="{B07C0CDE-33C9-4284-92AF-3D96AB73FB5A}" type="sibTrans" cxnId="{498C3664-15F5-4FB1-B802-4B7568E72A8A}">
      <dgm:prSet/>
      <dgm:spPr/>
      <dgm:t>
        <a:bodyPr/>
        <a:lstStyle/>
        <a:p>
          <a:endParaRPr lang="ru-RU"/>
        </a:p>
      </dgm:t>
    </dgm:pt>
    <dgm:pt modelId="{21B53487-6F05-4E86-8BE6-DFB189BA111D}">
      <dgm:prSet phldrT="[Текст]"/>
      <dgm:spPr/>
      <dgm:t>
        <a:bodyPr/>
        <a:lstStyle/>
        <a:p>
          <a:r>
            <a:rPr lang="ru-RU" dirty="0" smtClean="0"/>
            <a:t> Дидактические игры</a:t>
          </a:r>
          <a:endParaRPr lang="ru-RU" dirty="0"/>
        </a:p>
      </dgm:t>
    </dgm:pt>
    <dgm:pt modelId="{A0065A2D-3C8C-4959-B1C2-23C0DD1D495B}" type="parTrans" cxnId="{8C4F7A7C-D767-44B6-9C13-AA3744B268A3}">
      <dgm:prSet/>
      <dgm:spPr/>
      <dgm:t>
        <a:bodyPr/>
        <a:lstStyle/>
        <a:p>
          <a:endParaRPr lang="ru-RU"/>
        </a:p>
      </dgm:t>
    </dgm:pt>
    <dgm:pt modelId="{16300A1E-4901-4155-B8D3-16E75B552664}" type="sibTrans" cxnId="{8C4F7A7C-D767-44B6-9C13-AA3744B268A3}">
      <dgm:prSet/>
      <dgm:spPr/>
      <dgm:t>
        <a:bodyPr/>
        <a:lstStyle/>
        <a:p>
          <a:endParaRPr lang="ru-RU"/>
        </a:p>
      </dgm:t>
    </dgm:pt>
    <dgm:pt modelId="{B6EA7E32-61BF-45B4-998A-3633A427684E}">
      <dgm:prSet phldrT="[Текст]"/>
      <dgm:spPr/>
      <dgm:t>
        <a:bodyPr/>
        <a:lstStyle/>
        <a:p>
          <a:r>
            <a:rPr lang="ru-RU" dirty="0" smtClean="0"/>
            <a:t>Наблюдения </a:t>
          </a:r>
          <a:endParaRPr lang="ru-RU" dirty="0"/>
        </a:p>
      </dgm:t>
    </dgm:pt>
    <dgm:pt modelId="{27BC4AC4-1E33-4B19-996E-73E623561EC9}" type="parTrans" cxnId="{91898832-C7B2-4F6B-9EED-80BACDEBBE77}">
      <dgm:prSet/>
      <dgm:spPr/>
      <dgm:t>
        <a:bodyPr/>
        <a:lstStyle/>
        <a:p>
          <a:endParaRPr lang="ru-RU"/>
        </a:p>
      </dgm:t>
    </dgm:pt>
    <dgm:pt modelId="{75FDF40B-E73A-4BB6-9A46-BD25C386C551}" type="sibTrans" cxnId="{91898832-C7B2-4F6B-9EED-80BACDEBBE77}">
      <dgm:prSet/>
      <dgm:spPr/>
      <dgm:t>
        <a:bodyPr/>
        <a:lstStyle/>
        <a:p>
          <a:endParaRPr lang="ru-RU"/>
        </a:p>
      </dgm:t>
    </dgm:pt>
    <dgm:pt modelId="{92486A85-3FE2-45A6-8236-AF73F448DDD3}">
      <dgm:prSet phldrT="[Текст]"/>
      <dgm:spPr/>
      <dgm:t>
        <a:bodyPr/>
        <a:lstStyle/>
        <a:p>
          <a:r>
            <a:rPr lang="ru-RU" dirty="0" smtClean="0"/>
            <a:t>Целевые прогулки</a:t>
          </a:r>
          <a:endParaRPr lang="ru-RU" dirty="0"/>
        </a:p>
      </dgm:t>
    </dgm:pt>
    <dgm:pt modelId="{5EE087B8-04AA-429D-B1A6-E25BE39EE5E8}" type="parTrans" cxnId="{382EB4BD-AA72-4D26-A606-8788EF4A6764}">
      <dgm:prSet/>
      <dgm:spPr/>
      <dgm:t>
        <a:bodyPr/>
        <a:lstStyle/>
        <a:p>
          <a:endParaRPr lang="ru-RU"/>
        </a:p>
      </dgm:t>
    </dgm:pt>
    <dgm:pt modelId="{97516EAB-1128-4730-98A1-C34CF5F1C37B}" type="sibTrans" cxnId="{382EB4BD-AA72-4D26-A606-8788EF4A6764}">
      <dgm:prSet/>
      <dgm:spPr/>
      <dgm:t>
        <a:bodyPr/>
        <a:lstStyle/>
        <a:p>
          <a:endParaRPr lang="ru-RU"/>
        </a:p>
      </dgm:t>
    </dgm:pt>
    <dgm:pt modelId="{5DA24618-28C9-49E4-B22D-D30644541A4B}">
      <dgm:prSet phldrT="[Текст]"/>
      <dgm:spPr/>
      <dgm:t>
        <a:bodyPr/>
        <a:lstStyle/>
        <a:p>
          <a:r>
            <a:rPr lang="ru-RU" dirty="0" smtClean="0"/>
            <a:t>Продуктивная деятельность </a:t>
          </a:r>
          <a:endParaRPr lang="ru-RU" dirty="0"/>
        </a:p>
      </dgm:t>
    </dgm:pt>
    <dgm:pt modelId="{C2D9D20D-539D-44CD-845F-E077C287F854}" type="parTrans" cxnId="{39F0EDEF-FD12-4EB4-91BB-0F96A2C7A764}">
      <dgm:prSet/>
      <dgm:spPr/>
      <dgm:t>
        <a:bodyPr/>
        <a:lstStyle/>
        <a:p>
          <a:endParaRPr lang="ru-RU"/>
        </a:p>
      </dgm:t>
    </dgm:pt>
    <dgm:pt modelId="{C02D43DE-17A0-4E2E-8957-FAB5DCBE2082}" type="sibTrans" cxnId="{39F0EDEF-FD12-4EB4-91BB-0F96A2C7A764}">
      <dgm:prSet/>
      <dgm:spPr/>
      <dgm:t>
        <a:bodyPr/>
        <a:lstStyle/>
        <a:p>
          <a:endParaRPr lang="ru-RU"/>
        </a:p>
      </dgm:t>
    </dgm:pt>
    <dgm:pt modelId="{B3258C54-DF41-4C12-92EA-094BE2E574F6}" type="pres">
      <dgm:prSet presAssocID="{BE9DD238-6713-49D6-95C4-B33657C6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2C3790-9BA8-4207-B87D-C2B779A98F35}" type="pres">
      <dgm:prSet presAssocID="{84C79BD2-BBCD-4366-AFD6-12ABFE66F7C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1CFF3-EC56-469C-A37C-C4D8FDF855DF}" type="pres">
      <dgm:prSet presAssocID="{F4426D67-77D0-4F1E-AEEF-245758AB38D1}" presName="sibTrans" presStyleCnt="0"/>
      <dgm:spPr/>
    </dgm:pt>
    <dgm:pt modelId="{D12BE2D3-C19D-43C9-8210-00BD6014137B}" type="pres">
      <dgm:prSet presAssocID="{00224913-CEB0-4677-ADAE-554B00D8D54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F69DB-7B04-4933-8505-28F849DAE51B}" type="pres">
      <dgm:prSet presAssocID="{C17C26AC-7A72-4689-9BF8-F7195272A231}" presName="sibTrans" presStyleCnt="0"/>
      <dgm:spPr/>
    </dgm:pt>
    <dgm:pt modelId="{5F029B25-AED9-47A7-8453-08AE813962BE}" type="pres">
      <dgm:prSet presAssocID="{2A68A8C0-3EDA-4763-A32C-47D4F059B50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52CDA-AD76-4E62-BAC1-F3FCD5018C8A}" type="pres">
      <dgm:prSet presAssocID="{BF48790B-7779-477F-B011-0CE526C8D5BC}" presName="sibTrans" presStyleCnt="0"/>
      <dgm:spPr/>
    </dgm:pt>
    <dgm:pt modelId="{A387C736-35C5-4F9D-9E23-F6DC4730428F}" type="pres">
      <dgm:prSet presAssocID="{E8128760-5DF3-40D3-9322-887D1207880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D032C-371C-42D9-AA30-BFA9007DF507}" type="pres">
      <dgm:prSet presAssocID="{44389373-EE81-4608-B6A6-C6AC92D0C2F8}" presName="sibTrans" presStyleCnt="0"/>
      <dgm:spPr/>
    </dgm:pt>
    <dgm:pt modelId="{4D538970-6821-4AD6-AAD1-F479DD4EF8BF}" type="pres">
      <dgm:prSet presAssocID="{F5385B71-F878-4856-91F7-06B1C75F6E5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C6413-508F-46A9-9B1C-029E7DD2ACBF}" type="pres">
      <dgm:prSet presAssocID="{B07C0CDE-33C9-4284-92AF-3D96AB73FB5A}" presName="sibTrans" presStyleCnt="0"/>
      <dgm:spPr/>
    </dgm:pt>
    <dgm:pt modelId="{233BC5FE-E0CB-45A8-BD00-09DC1C9F22DB}" type="pres">
      <dgm:prSet presAssocID="{21B53487-6F05-4E86-8BE6-DFB189BA111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6CBCE-18BD-45B1-96BE-0046D597A3B8}" type="pres">
      <dgm:prSet presAssocID="{16300A1E-4901-4155-B8D3-16E75B552664}" presName="sibTrans" presStyleCnt="0"/>
      <dgm:spPr/>
    </dgm:pt>
    <dgm:pt modelId="{26A030C9-6178-48DF-8534-6CB63CB93F22}" type="pres">
      <dgm:prSet presAssocID="{B6EA7E32-61BF-45B4-998A-3633A427684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36D6F-50DD-4206-93AB-EA8DDB4F1D68}" type="pres">
      <dgm:prSet presAssocID="{75FDF40B-E73A-4BB6-9A46-BD25C386C551}" presName="sibTrans" presStyleCnt="0"/>
      <dgm:spPr/>
    </dgm:pt>
    <dgm:pt modelId="{4AF1A448-3376-4DB8-B627-15D3ACF0C8A7}" type="pres">
      <dgm:prSet presAssocID="{92486A85-3FE2-45A6-8236-AF73F448DDD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FC425-5C6C-451D-A64B-C50FD2BDAA1E}" type="pres">
      <dgm:prSet presAssocID="{97516EAB-1128-4730-98A1-C34CF5F1C37B}" presName="sibTrans" presStyleCnt="0"/>
      <dgm:spPr/>
    </dgm:pt>
    <dgm:pt modelId="{47D6FB5E-6AE3-4260-895B-1B8C55DEC25A}" type="pres">
      <dgm:prSet presAssocID="{5DA24618-28C9-49E4-B22D-D30644541A4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CA72D1-6BF0-41A8-9D90-1FE3BE07F1A1}" srcId="{BE9DD238-6713-49D6-95C4-B33657C68559}" destId="{00224913-CEB0-4677-ADAE-554B00D8D545}" srcOrd="1" destOrd="0" parTransId="{107B1B07-316E-4DE0-B73E-AF9FB885C2EB}" sibTransId="{C17C26AC-7A72-4689-9BF8-F7195272A231}"/>
    <dgm:cxn modelId="{0DE26B6B-6457-424C-BE33-70E8A82E93A8}" srcId="{BE9DD238-6713-49D6-95C4-B33657C68559}" destId="{84C79BD2-BBCD-4366-AFD6-12ABFE66F7C9}" srcOrd="0" destOrd="0" parTransId="{F5005160-EF35-4559-93DA-1964FFA6AE68}" sibTransId="{F4426D67-77D0-4F1E-AEEF-245758AB38D1}"/>
    <dgm:cxn modelId="{498C3664-15F5-4FB1-B802-4B7568E72A8A}" srcId="{BE9DD238-6713-49D6-95C4-B33657C68559}" destId="{F5385B71-F878-4856-91F7-06B1C75F6E55}" srcOrd="4" destOrd="0" parTransId="{747C784D-9FB7-4F60-841E-A9299B72AE00}" sibTransId="{B07C0CDE-33C9-4284-92AF-3D96AB73FB5A}"/>
    <dgm:cxn modelId="{39F0EDEF-FD12-4EB4-91BB-0F96A2C7A764}" srcId="{BE9DD238-6713-49D6-95C4-B33657C68559}" destId="{5DA24618-28C9-49E4-B22D-D30644541A4B}" srcOrd="8" destOrd="0" parTransId="{C2D9D20D-539D-44CD-845F-E077C287F854}" sibTransId="{C02D43DE-17A0-4E2E-8957-FAB5DCBE2082}"/>
    <dgm:cxn modelId="{F6839C5C-7E1D-424F-A91D-A0908162856E}" type="presOf" srcId="{E8128760-5DF3-40D3-9322-887D12078807}" destId="{A387C736-35C5-4F9D-9E23-F6DC4730428F}" srcOrd="0" destOrd="0" presId="urn:microsoft.com/office/officeart/2005/8/layout/default"/>
    <dgm:cxn modelId="{F60F55C9-098E-4D8E-A27B-4879D07B9835}" type="presOf" srcId="{00224913-CEB0-4677-ADAE-554B00D8D545}" destId="{D12BE2D3-C19D-43C9-8210-00BD6014137B}" srcOrd="0" destOrd="0" presId="urn:microsoft.com/office/officeart/2005/8/layout/default"/>
    <dgm:cxn modelId="{6A848BB9-A0F3-41ED-A3C2-3CCE14081AE1}" srcId="{BE9DD238-6713-49D6-95C4-B33657C68559}" destId="{E8128760-5DF3-40D3-9322-887D12078807}" srcOrd="3" destOrd="0" parTransId="{5C5686F6-1B9F-4C73-AB55-E759DAA56333}" sibTransId="{44389373-EE81-4608-B6A6-C6AC92D0C2F8}"/>
    <dgm:cxn modelId="{3221C44D-3463-422C-97EC-9C412FC22EA4}" type="presOf" srcId="{F5385B71-F878-4856-91F7-06B1C75F6E55}" destId="{4D538970-6821-4AD6-AAD1-F479DD4EF8BF}" srcOrd="0" destOrd="0" presId="urn:microsoft.com/office/officeart/2005/8/layout/default"/>
    <dgm:cxn modelId="{DE2AE89D-D154-4FCA-83CD-40C846C66CA2}" type="presOf" srcId="{BE9DD238-6713-49D6-95C4-B33657C68559}" destId="{B3258C54-DF41-4C12-92EA-094BE2E574F6}" srcOrd="0" destOrd="0" presId="urn:microsoft.com/office/officeart/2005/8/layout/default"/>
    <dgm:cxn modelId="{748D2298-2F32-4086-A549-0FE275ADD0F7}" type="presOf" srcId="{B6EA7E32-61BF-45B4-998A-3633A427684E}" destId="{26A030C9-6178-48DF-8534-6CB63CB93F22}" srcOrd="0" destOrd="0" presId="urn:microsoft.com/office/officeart/2005/8/layout/default"/>
    <dgm:cxn modelId="{D4512633-9446-44B7-8D12-223F9D6FF3AB}" type="presOf" srcId="{21B53487-6F05-4E86-8BE6-DFB189BA111D}" destId="{233BC5FE-E0CB-45A8-BD00-09DC1C9F22DB}" srcOrd="0" destOrd="0" presId="urn:microsoft.com/office/officeart/2005/8/layout/default"/>
    <dgm:cxn modelId="{8C4F7A7C-D767-44B6-9C13-AA3744B268A3}" srcId="{BE9DD238-6713-49D6-95C4-B33657C68559}" destId="{21B53487-6F05-4E86-8BE6-DFB189BA111D}" srcOrd="5" destOrd="0" parTransId="{A0065A2D-3C8C-4959-B1C2-23C0DD1D495B}" sibTransId="{16300A1E-4901-4155-B8D3-16E75B552664}"/>
    <dgm:cxn modelId="{1EC19CE9-2914-450C-9044-D00575471BD1}" type="presOf" srcId="{92486A85-3FE2-45A6-8236-AF73F448DDD3}" destId="{4AF1A448-3376-4DB8-B627-15D3ACF0C8A7}" srcOrd="0" destOrd="0" presId="urn:microsoft.com/office/officeart/2005/8/layout/default"/>
    <dgm:cxn modelId="{E909E7A3-7EBB-48BB-8F39-E317F9DBA618}" type="presOf" srcId="{2A68A8C0-3EDA-4763-A32C-47D4F059B504}" destId="{5F029B25-AED9-47A7-8453-08AE813962BE}" srcOrd="0" destOrd="0" presId="urn:microsoft.com/office/officeart/2005/8/layout/default"/>
    <dgm:cxn modelId="{AE013868-3550-4C55-A9D2-7140BD4C03F2}" type="presOf" srcId="{5DA24618-28C9-49E4-B22D-D30644541A4B}" destId="{47D6FB5E-6AE3-4260-895B-1B8C55DEC25A}" srcOrd="0" destOrd="0" presId="urn:microsoft.com/office/officeart/2005/8/layout/default"/>
    <dgm:cxn modelId="{91898832-C7B2-4F6B-9EED-80BACDEBBE77}" srcId="{BE9DD238-6713-49D6-95C4-B33657C68559}" destId="{B6EA7E32-61BF-45B4-998A-3633A427684E}" srcOrd="6" destOrd="0" parTransId="{27BC4AC4-1E33-4B19-996E-73E623561EC9}" sibTransId="{75FDF40B-E73A-4BB6-9A46-BD25C386C551}"/>
    <dgm:cxn modelId="{F8BE1CEA-66A9-449C-BDEE-A947F5DCFDB5}" srcId="{BE9DD238-6713-49D6-95C4-B33657C68559}" destId="{2A68A8C0-3EDA-4763-A32C-47D4F059B504}" srcOrd="2" destOrd="0" parTransId="{3A0B1C3A-576D-4E69-A91B-C9D61F4890BE}" sibTransId="{BF48790B-7779-477F-B011-0CE526C8D5BC}"/>
    <dgm:cxn modelId="{2AC4D78F-5B52-4FBA-8A53-F3AEE7F61F7B}" type="presOf" srcId="{84C79BD2-BBCD-4366-AFD6-12ABFE66F7C9}" destId="{7E2C3790-9BA8-4207-B87D-C2B779A98F35}" srcOrd="0" destOrd="0" presId="urn:microsoft.com/office/officeart/2005/8/layout/default"/>
    <dgm:cxn modelId="{382EB4BD-AA72-4D26-A606-8788EF4A6764}" srcId="{BE9DD238-6713-49D6-95C4-B33657C68559}" destId="{92486A85-3FE2-45A6-8236-AF73F448DDD3}" srcOrd="7" destOrd="0" parTransId="{5EE087B8-04AA-429D-B1A6-E25BE39EE5E8}" sibTransId="{97516EAB-1128-4730-98A1-C34CF5F1C37B}"/>
    <dgm:cxn modelId="{F73030B2-1A3A-4F43-9004-BBA43FB9243A}" type="presParOf" srcId="{B3258C54-DF41-4C12-92EA-094BE2E574F6}" destId="{7E2C3790-9BA8-4207-B87D-C2B779A98F35}" srcOrd="0" destOrd="0" presId="urn:microsoft.com/office/officeart/2005/8/layout/default"/>
    <dgm:cxn modelId="{81357054-435B-4CDB-A98F-0554CBD870A3}" type="presParOf" srcId="{B3258C54-DF41-4C12-92EA-094BE2E574F6}" destId="{E601CFF3-EC56-469C-A37C-C4D8FDF855DF}" srcOrd="1" destOrd="0" presId="urn:microsoft.com/office/officeart/2005/8/layout/default"/>
    <dgm:cxn modelId="{240E31FB-C133-416D-9B55-9A936B28242F}" type="presParOf" srcId="{B3258C54-DF41-4C12-92EA-094BE2E574F6}" destId="{D12BE2D3-C19D-43C9-8210-00BD6014137B}" srcOrd="2" destOrd="0" presId="urn:microsoft.com/office/officeart/2005/8/layout/default"/>
    <dgm:cxn modelId="{46D1571E-0AAA-4105-98BA-B8A6A5A036D5}" type="presParOf" srcId="{B3258C54-DF41-4C12-92EA-094BE2E574F6}" destId="{B34F69DB-7B04-4933-8505-28F849DAE51B}" srcOrd="3" destOrd="0" presId="urn:microsoft.com/office/officeart/2005/8/layout/default"/>
    <dgm:cxn modelId="{32779B42-6118-467B-AB57-407F2E639AF1}" type="presParOf" srcId="{B3258C54-DF41-4C12-92EA-094BE2E574F6}" destId="{5F029B25-AED9-47A7-8453-08AE813962BE}" srcOrd="4" destOrd="0" presId="urn:microsoft.com/office/officeart/2005/8/layout/default"/>
    <dgm:cxn modelId="{68B86E95-AD2E-4E9C-9199-869F8A385D9F}" type="presParOf" srcId="{B3258C54-DF41-4C12-92EA-094BE2E574F6}" destId="{DCE52CDA-AD76-4E62-BAC1-F3FCD5018C8A}" srcOrd="5" destOrd="0" presId="urn:microsoft.com/office/officeart/2005/8/layout/default"/>
    <dgm:cxn modelId="{4927401C-03C3-4563-9033-939AD3849D82}" type="presParOf" srcId="{B3258C54-DF41-4C12-92EA-094BE2E574F6}" destId="{A387C736-35C5-4F9D-9E23-F6DC4730428F}" srcOrd="6" destOrd="0" presId="urn:microsoft.com/office/officeart/2005/8/layout/default"/>
    <dgm:cxn modelId="{655264DD-61E3-4563-9813-5B4277111475}" type="presParOf" srcId="{B3258C54-DF41-4C12-92EA-094BE2E574F6}" destId="{049D032C-371C-42D9-AA30-BFA9007DF507}" srcOrd="7" destOrd="0" presId="urn:microsoft.com/office/officeart/2005/8/layout/default"/>
    <dgm:cxn modelId="{9B14BAFB-2EAB-43B2-ACF9-3F43904B26EA}" type="presParOf" srcId="{B3258C54-DF41-4C12-92EA-094BE2E574F6}" destId="{4D538970-6821-4AD6-AAD1-F479DD4EF8BF}" srcOrd="8" destOrd="0" presId="urn:microsoft.com/office/officeart/2005/8/layout/default"/>
    <dgm:cxn modelId="{41968CC0-88E9-44D4-8867-345BBAC52746}" type="presParOf" srcId="{B3258C54-DF41-4C12-92EA-094BE2E574F6}" destId="{107C6413-508F-46A9-9B1C-029E7DD2ACBF}" srcOrd="9" destOrd="0" presId="urn:microsoft.com/office/officeart/2005/8/layout/default"/>
    <dgm:cxn modelId="{E915DEBF-44FC-4391-80C9-1A30669793F8}" type="presParOf" srcId="{B3258C54-DF41-4C12-92EA-094BE2E574F6}" destId="{233BC5FE-E0CB-45A8-BD00-09DC1C9F22DB}" srcOrd="10" destOrd="0" presId="urn:microsoft.com/office/officeart/2005/8/layout/default"/>
    <dgm:cxn modelId="{F9A085EB-5259-40C5-B632-EFD56FCFEC3B}" type="presParOf" srcId="{B3258C54-DF41-4C12-92EA-094BE2E574F6}" destId="{45D6CBCE-18BD-45B1-96BE-0046D597A3B8}" srcOrd="11" destOrd="0" presId="urn:microsoft.com/office/officeart/2005/8/layout/default"/>
    <dgm:cxn modelId="{26E21CF3-C077-49F1-AC14-72CC7DA0702D}" type="presParOf" srcId="{B3258C54-DF41-4C12-92EA-094BE2E574F6}" destId="{26A030C9-6178-48DF-8534-6CB63CB93F22}" srcOrd="12" destOrd="0" presId="urn:microsoft.com/office/officeart/2005/8/layout/default"/>
    <dgm:cxn modelId="{4620743E-7967-427E-B8F4-59F96C4246E7}" type="presParOf" srcId="{B3258C54-DF41-4C12-92EA-094BE2E574F6}" destId="{3BE36D6F-50DD-4206-93AB-EA8DDB4F1D68}" srcOrd="13" destOrd="0" presId="urn:microsoft.com/office/officeart/2005/8/layout/default"/>
    <dgm:cxn modelId="{2FCCE82C-26DF-40AE-82F1-17EDE04533E2}" type="presParOf" srcId="{B3258C54-DF41-4C12-92EA-094BE2E574F6}" destId="{4AF1A448-3376-4DB8-B627-15D3ACF0C8A7}" srcOrd="14" destOrd="0" presId="urn:microsoft.com/office/officeart/2005/8/layout/default"/>
    <dgm:cxn modelId="{5ADC145E-3BC2-4AC2-BF8A-C9F051F4DA70}" type="presParOf" srcId="{B3258C54-DF41-4C12-92EA-094BE2E574F6}" destId="{463FC425-5C6C-451D-A64B-C50FD2BDAA1E}" srcOrd="15" destOrd="0" presId="urn:microsoft.com/office/officeart/2005/8/layout/default"/>
    <dgm:cxn modelId="{32EF9EBC-81DB-4099-9D0C-4012D4131A4E}" type="presParOf" srcId="{B3258C54-DF41-4C12-92EA-094BE2E574F6}" destId="{47D6FB5E-6AE3-4260-895B-1B8C55DEC25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6F0E6-87B8-4C9C-88AA-7FE066E4BFF3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Подготовительный  этап </a:t>
          </a:r>
          <a:endParaRPr lang="ru-RU" sz="2400" kern="1200" dirty="0"/>
        </a:p>
      </dsp:txBody>
      <dsp:txXfrm>
        <a:off x="744" y="145603"/>
        <a:ext cx="2902148" cy="1741289"/>
      </dsp:txXfrm>
    </dsp:sp>
    <dsp:sp modelId="{A24E9EE5-F2C2-4EB1-A574-9C51B4BEEE7E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Основной этап </a:t>
          </a:r>
          <a:endParaRPr lang="ru-RU" sz="2400" kern="1200" dirty="0"/>
        </a:p>
      </dsp:txBody>
      <dsp:txXfrm>
        <a:off x="3193107" y="145603"/>
        <a:ext cx="2902148" cy="1741289"/>
      </dsp:txXfrm>
    </dsp:sp>
    <dsp:sp modelId="{8522FB1C-A40E-4F1F-A0B0-DAFBAB232648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Заключительный  этап </a:t>
          </a:r>
          <a:endParaRPr lang="ru-RU" sz="2400" kern="1200" dirty="0"/>
        </a:p>
      </dsp:txBody>
      <dsp:txXfrm>
        <a:off x="1596925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9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41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66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7195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87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412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10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0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7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31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6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9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9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6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D5B2C-0AD2-41BF-BFB3-7D469C956C68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E93331-ECD3-47EF-87BB-F999F6719B3D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368674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67 «Умка»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 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97947" y="226807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 cap="none" spc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Наш зеленый дом</a:t>
            </a:r>
            <a:endParaRPr kumimoji="0" lang="ru-RU" sz="6000" b="1" i="0" u="none" strike="noStrike" kern="1200" cap="none" spc="0" normalizeH="0" baseline="0" noProof="0" dirty="0">
              <a:ln w="24500" cmpd="dbl">
                <a:solidFill>
                  <a:srgbClr val="EA157A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Constantia" panose="02030602050306030303" pitchFamily="18" charset="0"/>
              <a:ea typeface="+mj-ea"/>
              <a:cs typeface="+mj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049488" y="4005064"/>
            <a:ext cx="432048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b="0" kern="120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onstantia" panose="0203060205030603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 w="10160">
                <a:solidFill>
                  <a:srgbClr val="7FD13B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609974"/>
            <a:ext cx="6338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Познавательно – творческий проект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612791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3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«Почему растения растут»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2875"/>
            <a:ext cx="2879725" cy="38401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750504"/>
            <a:ext cx="3381840" cy="450912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6621" y="4013799"/>
            <a:ext cx="3084394" cy="261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myshared.ru/10/975670/slide_11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29" y="444732"/>
            <a:ext cx="4191620" cy="314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900igr.net/datas/literatura/Krasota-prirody/0015-015-Romashki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4354" y="444732"/>
            <a:ext cx="4866440" cy="314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fs00.infourok.ru/images/doc/247/252141/img22.jpg"/>
          <p:cNvPicPr>
            <a:picLocks noChangeAspect="1" noChangeArrowheads="1"/>
          </p:cNvPicPr>
          <p:nvPr/>
        </p:nvPicPr>
        <p:blipFill rotWithShape="1">
          <a:blip r:embed="rId4" cstate="screen">
            <a:clrChange>
              <a:clrFrom>
                <a:srgbClr val="CCFF9A"/>
              </a:clrFrom>
              <a:clrTo>
                <a:srgbClr val="CCFF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3588447"/>
            <a:ext cx="4351448" cy="282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198511"/>
            <a:ext cx="3557861" cy="2390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056" y="236407"/>
            <a:ext cx="3863046" cy="2726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2362" y="2276872"/>
            <a:ext cx="2901544" cy="389011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6822" y="3535613"/>
            <a:ext cx="3132280" cy="290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4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647" y="85925"/>
            <a:ext cx="4762872" cy="4431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Наблюдение </a:t>
            </a:r>
            <a:endParaRPr lang="ru-RU" dirty="0"/>
          </a:p>
        </p:txBody>
      </p:sp>
      <p:pic>
        <p:nvPicPr>
          <p:cNvPr id="10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0" y="3501008"/>
            <a:ext cx="2385266" cy="31823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2852936"/>
            <a:ext cx="2808312" cy="37444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88640"/>
            <a:ext cx="3111690" cy="394420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02567">
            <a:off x="5841367" y="3820517"/>
            <a:ext cx="3005729" cy="225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737238" y="1124744"/>
            <a:ext cx="3213986" cy="241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6836" y="836712"/>
            <a:ext cx="2331471" cy="174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прогулки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140968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32656"/>
            <a:ext cx="4956043" cy="327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639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по художественному творчеству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5076"/>
            <a:ext cx="269975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2132856"/>
            <a:ext cx="413750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99808" y="1172020"/>
            <a:ext cx="3102778" cy="2327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57445">
            <a:off x="5252733" y="3570031"/>
            <a:ext cx="2121784" cy="3114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523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68671">
            <a:off x="614148" y="2096605"/>
            <a:ext cx="2633597" cy="35136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0660" y="-180499"/>
            <a:ext cx="2214832" cy="2953109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98" t="-29830"/>
          <a:stretch/>
        </p:blipFill>
        <p:spPr>
          <a:xfrm>
            <a:off x="2189109" y="3138238"/>
            <a:ext cx="4608512" cy="34563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224" y="188639"/>
            <a:ext cx="2322258" cy="3096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58344"/>
            <a:ext cx="2463737" cy="3284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675" y="3138238"/>
            <a:ext cx="2868178" cy="313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 зеленый дом 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7575"/>
            <a:ext cx="3594100" cy="269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33298" y="1455534"/>
            <a:ext cx="4374511" cy="3280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4186528" cy="3139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6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6020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95736" y="1772816"/>
            <a:ext cx="4824536" cy="295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 cap="none" spc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ru-RU" sz="6000" dirty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</a:rPr>
              <a:t>Спасибо</a:t>
            </a:r>
          </a:p>
          <a:p>
            <a:pPr lvl="0"/>
            <a:r>
              <a:rPr lang="ru-RU" sz="6000" dirty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A157A">
                        <a:tint val="10000"/>
                        <a:satMod val="155000"/>
                      </a:srgbClr>
                    </a:gs>
                    <a:gs pos="60000">
                      <a:srgbClr val="EA157A">
                        <a:tint val="30000"/>
                        <a:satMod val="155000"/>
                      </a:srgbClr>
                    </a:gs>
                    <a:gs pos="100000">
                      <a:srgbClr val="EA157A">
                        <a:tint val="73000"/>
                        <a:satMod val="155000"/>
                      </a:srgbClr>
                    </a:gs>
                  </a:gsLst>
                  <a:lin ang="5400000"/>
                </a:gradFill>
              </a:rPr>
              <a:t>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690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Экологическое </a:t>
            </a:r>
            <a:r>
              <a:rPr lang="ru-RU" dirty="0"/>
              <a:t>воспитание и образование детей - чрезвычайно актуальная проблема настоящего времени. </a:t>
            </a:r>
            <a:r>
              <a:rPr lang="ru-RU" dirty="0" smtClean="0"/>
              <a:t>Только </a:t>
            </a:r>
            <a:r>
              <a:rPr lang="ru-RU" dirty="0"/>
              <a:t>экологическое мировоззрение, экологическая культура ныне живущих на земле людей могут вывести планету и человечество из того катастрофического состояния, в котором они пребывают сейчас.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1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73616" cy="21511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общественно-значимой деятельности, направленной на использование базовых знаний дошкольников по экологическому образованию в практической природоохранительной деятельности, способствующей развитию интереса в деле сохранения и приумножения природных богатств, духовно- нравственному становлению личности, формированию чувства сопричастности ко всему живому.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229600" cy="3960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lvl="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побуждать детей видеть разнообразие растительного и животного мира родного края,  понимать  его значимость для всего живого на планете</a:t>
            </a:r>
          </a:p>
          <a:p>
            <a:pPr lvl="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воспитанию экологически  грамотного и безопасного для природы поведения человека;</a:t>
            </a:r>
          </a:p>
          <a:p>
            <a:pPr lvl="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передавать свои чувства от общения с природой в рисунках и поделках. </a:t>
            </a:r>
          </a:p>
          <a:p>
            <a:pPr lvl="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воспитывать гуманное, эмоционально-положительное, бережное, заботливое отношение к миру природы и родного края. </a:t>
            </a:r>
          </a:p>
          <a:p>
            <a:pPr lvl="0"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участие родителей в экологическом воспитании ребенка.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 :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старшего дошкольного возраста, воспитатели,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(законные представители).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знаний по экологии у детей;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любовь к природе (через прямое общение с ней, восприятие ее красоты и многообразия)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сопереживать ее бедам (через восприятие отрицательной человеческой деятельности)</a:t>
            </a:r>
          </a:p>
          <a:p>
            <a:pPr algn="just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уровня знаний, экологической компетентности родителей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3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6020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95736" y="620689"/>
            <a:ext cx="47502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 cap="none" spc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nstantia" panose="02030602050306030303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ru-RU" sz="3600" b="0" dirty="0" smtClean="0">
                <a:ln w="24500" cmpd="dbl">
                  <a:solidFill>
                    <a:srgbClr val="EA157A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 </a:t>
            </a:r>
            <a:endParaRPr kumimoji="0" lang="ru-RU" sz="3600" b="0" i="0" strike="noStrike" kern="1200" cap="none" spc="0" normalizeH="0" baseline="0" noProof="0" dirty="0">
              <a:ln w="24500" cmpd="dbl">
                <a:solidFill>
                  <a:srgbClr val="EA157A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68236745"/>
              </p:ext>
            </p:extLst>
          </p:nvPr>
        </p:nvGraphicFramePr>
        <p:xfrm>
          <a:off x="1619672" y="21074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11760" y="1012087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8" y="116632"/>
            <a:ext cx="4762872" cy="113813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Подготовительный этап 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3540" y="2276872"/>
            <a:ext cx="3168650" cy="3635375"/>
          </a:xfrm>
        </p:spPr>
      </p:pic>
      <p:pic>
        <p:nvPicPr>
          <p:cNvPr id="6146" name="Picture 2" descr="C:\Users\Анжелла\Desktop\IMG_20181001_13574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76"/>
          <a:stretch/>
        </p:blipFill>
        <p:spPr bwMode="auto">
          <a:xfrm rot="16200000">
            <a:off x="276752" y="1243528"/>
            <a:ext cx="3837970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1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873792"/>
            <a:ext cx="3394472" cy="45259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268760"/>
            <a:ext cx="3496118" cy="466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://900igr.net/up/datas/147298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" y="208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481947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2148</TotalTime>
  <Words>300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Comic Sans MS</vt:lpstr>
      <vt:lpstr>Constantia</vt:lpstr>
      <vt:lpstr>Times New Roman</vt:lpstr>
      <vt:lpstr>Trebuchet MS</vt:lpstr>
      <vt:lpstr>Wingdings 3</vt:lpstr>
      <vt:lpstr>Грань</vt:lpstr>
      <vt:lpstr>Презентация PowerPoint</vt:lpstr>
      <vt:lpstr>Актуальность </vt:lpstr>
      <vt:lpstr>Цель проекта: Осуществление общественно-значимой деятельности, направленной на использование базовых знаний дошкольников по экологическому образованию в практической природоохранительной деятельности, способствующей развитию интереса в деле сохранения и приумножения природных богатств, духовно- нравственному становлению личности, формированию чувства сопричастности ко всему живому.  </vt:lpstr>
      <vt:lpstr>Ожидаемый результат: </vt:lpstr>
      <vt:lpstr>Презентация PowerPoint</vt:lpstr>
      <vt:lpstr>Подготовительный этап </vt:lpstr>
      <vt:lpstr>Презентация PowerPoint</vt:lpstr>
      <vt:lpstr>Презентация PowerPoint</vt:lpstr>
      <vt:lpstr>Формы работы с родителями</vt:lpstr>
      <vt:lpstr>Основной этап </vt:lpstr>
      <vt:lpstr>«Почему растения растут»  </vt:lpstr>
      <vt:lpstr>Презентация PowerPoint</vt:lpstr>
      <vt:lpstr>Презентация PowerPoint</vt:lpstr>
      <vt:lpstr>Наблюдение </vt:lpstr>
      <vt:lpstr> Целевые прогулки  </vt:lpstr>
      <vt:lpstr>Совместная деятельность по художественному творчеству</vt:lpstr>
      <vt:lpstr>Презентация PowerPoint</vt:lpstr>
      <vt:lpstr>Наш зеленый дом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Admin</cp:lastModifiedBy>
  <cp:revision>74</cp:revision>
  <dcterms:created xsi:type="dcterms:W3CDTF">2014-02-28T12:57:11Z</dcterms:created>
  <dcterms:modified xsi:type="dcterms:W3CDTF">2020-02-11T02:55:08Z</dcterms:modified>
</cp:coreProperties>
</file>