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4" r:id="rId4"/>
    <p:sldId id="257" r:id="rId5"/>
    <p:sldId id="265" r:id="rId6"/>
    <p:sldId id="266" r:id="rId7"/>
    <p:sldId id="270" r:id="rId8"/>
    <p:sldId id="262" r:id="rId9"/>
    <p:sldId id="267" r:id="rId10"/>
    <p:sldId id="271" r:id="rId11"/>
    <p:sldId id="272" r:id="rId12"/>
    <p:sldId id="273" r:id="rId13"/>
    <p:sldId id="274" r:id="rId14"/>
    <p:sldId id="275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60B562-0E09-4E60-A744-A050897F8D9F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991242-8D9D-4902-B042-5FD57EE496E3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Развитие связной речи</a:t>
          </a:r>
          <a:endParaRPr lang="ru-RU" dirty="0">
            <a:solidFill>
              <a:schemeClr val="tx1"/>
            </a:solidFill>
          </a:endParaRPr>
        </a:p>
      </dgm:t>
    </dgm:pt>
    <dgm:pt modelId="{937AC9CE-AA54-4B35-87C5-7E808E4F171A}" type="parTrans" cxnId="{0CC9D24A-65C8-473E-BBE5-70582A9DB90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D16CD42-13BF-43B6-987E-459772034ABC}" type="sibTrans" cxnId="{0CC9D24A-65C8-473E-BBE5-70582A9DB90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3660BCE-5933-44E8-B1A1-1B54E0EB6E3E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Развитие словаря</a:t>
          </a:r>
          <a:endParaRPr lang="ru-RU" dirty="0">
            <a:solidFill>
              <a:schemeClr val="tx1"/>
            </a:solidFill>
          </a:endParaRPr>
        </a:p>
      </dgm:t>
    </dgm:pt>
    <dgm:pt modelId="{442F8ECD-B374-4AF6-AD4B-CA1ED718AFBE}" type="parTrans" cxnId="{31A6ABF9-4EBF-4A74-84C2-656EC82F07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6F39160-9FA8-4DE9-A7AA-EC76ACE738AB}" type="sibTrans" cxnId="{31A6ABF9-4EBF-4A74-84C2-656EC82F07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3A21028-03BC-4939-884E-EC7980B85A08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Освоение грамматически правильной речи</a:t>
          </a:r>
          <a:endParaRPr lang="ru-RU" dirty="0">
            <a:solidFill>
              <a:schemeClr val="tx1"/>
            </a:solidFill>
          </a:endParaRPr>
        </a:p>
      </dgm:t>
    </dgm:pt>
    <dgm:pt modelId="{C7EC36CA-AA9E-4751-BB0B-CCDBFE04E6DB}" type="parTrans" cxnId="{9C2105C3-143C-4001-B1AA-3261920648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3EA324D-B1D0-41A9-9B83-5F223BA02E98}" type="sibTrans" cxnId="{9C2105C3-143C-4001-B1AA-3261920648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872B614-BD29-4D9B-9647-0AF3B827141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Освоение звуковой культуры речи</a:t>
          </a:r>
          <a:endParaRPr lang="ru-RU" dirty="0">
            <a:solidFill>
              <a:schemeClr val="tx1"/>
            </a:solidFill>
          </a:endParaRPr>
        </a:p>
      </dgm:t>
    </dgm:pt>
    <dgm:pt modelId="{CCBE0140-F6CE-4E7D-8653-816BE661B15F}" type="parTrans" cxnId="{DADFA432-CC7D-443F-B2C8-B35DA493AA0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72032B5-6BCC-4A6D-A4CC-BB089BD33BA4}" type="sibTrans" cxnId="{DADFA432-CC7D-443F-B2C8-B35DA493AA0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DED4237-96C7-43CC-98C1-11502D989B8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Подготовка к обучению грамоте</a:t>
          </a:r>
          <a:endParaRPr lang="ru-RU" dirty="0">
            <a:solidFill>
              <a:schemeClr val="tx1"/>
            </a:solidFill>
          </a:endParaRPr>
        </a:p>
      </dgm:t>
    </dgm:pt>
    <dgm:pt modelId="{637BEB41-B332-49C1-8FE4-14D8A19DFC80}" type="parTrans" cxnId="{8615565B-71D9-4AA0-BFBB-8F73556FD3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A839A0C-6942-4970-A93B-C33740005BC7}" type="sibTrans" cxnId="{8615565B-71D9-4AA0-BFBB-8F73556FD3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AC95EEE-5FAF-49FC-B3E2-E064E822C580}" type="pres">
      <dgm:prSet presAssocID="{E160B562-0E09-4E60-A744-A050897F8D9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C2A81B-8FF1-404C-8382-A792D4A4B01A}" type="pres">
      <dgm:prSet presAssocID="{0F991242-8D9D-4902-B042-5FD57EE496E3}" presName="composite" presStyleCnt="0"/>
      <dgm:spPr/>
    </dgm:pt>
    <dgm:pt modelId="{EFFC0A70-D156-4E13-80E5-E028BA63042C}" type="pres">
      <dgm:prSet presAssocID="{0F991242-8D9D-4902-B042-5FD57EE496E3}" presName="imgShp" presStyleLbl="fgImgPlace1" presStyleIdx="0" presStyleCnt="5"/>
      <dgm:spPr/>
    </dgm:pt>
    <dgm:pt modelId="{E2F7E7E2-CA85-4553-A8A4-C83A324838A2}" type="pres">
      <dgm:prSet presAssocID="{0F991242-8D9D-4902-B042-5FD57EE496E3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EC131-0378-4BE4-86B4-1460AE0AC837}" type="pres">
      <dgm:prSet presAssocID="{4D16CD42-13BF-43B6-987E-459772034ABC}" presName="spacing" presStyleCnt="0"/>
      <dgm:spPr/>
    </dgm:pt>
    <dgm:pt modelId="{D2628A5F-C80F-4C6A-BE31-A08CDAC82663}" type="pres">
      <dgm:prSet presAssocID="{E3660BCE-5933-44E8-B1A1-1B54E0EB6E3E}" presName="composite" presStyleCnt="0"/>
      <dgm:spPr/>
    </dgm:pt>
    <dgm:pt modelId="{BE524FDC-41BB-475B-97E3-A75FBBBD017C}" type="pres">
      <dgm:prSet presAssocID="{E3660BCE-5933-44E8-B1A1-1B54E0EB6E3E}" presName="imgShp" presStyleLbl="fgImgPlace1" presStyleIdx="1" presStyleCnt="5"/>
      <dgm:spPr/>
    </dgm:pt>
    <dgm:pt modelId="{2666457B-A982-44A6-BB6B-836E7FD598C1}" type="pres">
      <dgm:prSet presAssocID="{E3660BCE-5933-44E8-B1A1-1B54E0EB6E3E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3678FD-3B67-4DD8-90BC-7666F6BEE33D}" type="pres">
      <dgm:prSet presAssocID="{66F39160-9FA8-4DE9-A7AA-EC76ACE738AB}" presName="spacing" presStyleCnt="0"/>
      <dgm:spPr/>
    </dgm:pt>
    <dgm:pt modelId="{B0D75B16-9BC2-4813-958B-F7F6F0DBDE26}" type="pres">
      <dgm:prSet presAssocID="{D3A21028-03BC-4939-884E-EC7980B85A08}" presName="composite" presStyleCnt="0"/>
      <dgm:spPr/>
    </dgm:pt>
    <dgm:pt modelId="{754192A8-2D21-48C9-B4FB-FA53D5FDD427}" type="pres">
      <dgm:prSet presAssocID="{D3A21028-03BC-4939-884E-EC7980B85A08}" presName="imgShp" presStyleLbl="fgImgPlace1" presStyleIdx="2" presStyleCnt="5"/>
      <dgm:spPr/>
    </dgm:pt>
    <dgm:pt modelId="{7409603A-D5F1-493A-88CF-9387950A12C0}" type="pres">
      <dgm:prSet presAssocID="{D3A21028-03BC-4939-884E-EC7980B85A08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58B3C-DF78-49B9-B17A-E6F49A12FA33}" type="pres">
      <dgm:prSet presAssocID="{E3EA324D-B1D0-41A9-9B83-5F223BA02E98}" presName="spacing" presStyleCnt="0"/>
      <dgm:spPr/>
    </dgm:pt>
    <dgm:pt modelId="{5F6F22CF-1000-43CA-BD70-3FF9DDCD1EF8}" type="pres">
      <dgm:prSet presAssocID="{6872B614-BD29-4D9B-9647-0AF3B827141C}" presName="composite" presStyleCnt="0"/>
      <dgm:spPr/>
    </dgm:pt>
    <dgm:pt modelId="{36D5D12C-7BF9-462B-AA29-B9EEB92A3882}" type="pres">
      <dgm:prSet presAssocID="{6872B614-BD29-4D9B-9647-0AF3B827141C}" presName="imgShp" presStyleLbl="fgImgPlace1" presStyleIdx="3" presStyleCnt="5"/>
      <dgm:spPr/>
    </dgm:pt>
    <dgm:pt modelId="{84D053F7-A973-4525-BCBB-F613F3D5D7AF}" type="pres">
      <dgm:prSet presAssocID="{6872B614-BD29-4D9B-9647-0AF3B827141C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B4B64-B099-4549-8A23-CAAF28C67BEF}" type="pres">
      <dgm:prSet presAssocID="{D72032B5-6BCC-4A6D-A4CC-BB089BD33BA4}" presName="spacing" presStyleCnt="0"/>
      <dgm:spPr/>
    </dgm:pt>
    <dgm:pt modelId="{9234FD39-9A7A-4DB7-92A2-12CA50B85D5E}" type="pres">
      <dgm:prSet presAssocID="{3DED4237-96C7-43CC-98C1-11502D989B82}" presName="composite" presStyleCnt="0"/>
      <dgm:spPr/>
    </dgm:pt>
    <dgm:pt modelId="{8FC9C145-9A62-42A0-A57A-0F064201282C}" type="pres">
      <dgm:prSet presAssocID="{3DED4237-96C7-43CC-98C1-11502D989B82}" presName="imgShp" presStyleLbl="fgImgPlace1" presStyleIdx="4" presStyleCnt="5"/>
      <dgm:spPr/>
    </dgm:pt>
    <dgm:pt modelId="{49816F1F-86F6-4892-ADE4-574F97ED0CDA}" type="pres">
      <dgm:prSet presAssocID="{3DED4237-96C7-43CC-98C1-11502D989B82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15565B-71D9-4AA0-BFBB-8F73556FD3FF}" srcId="{E160B562-0E09-4E60-A744-A050897F8D9F}" destId="{3DED4237-96C7-43CC-98C1-11502D989B82}" srcOrd="4" destOrd="0" parTransId="{637BEB41-B332-49C1-8FE4-14D8A19DFC80}" sibTransId="{4A839A0C-6942-4970-A93B-C33740005BC7}"/>
    <dgm:cxn modelId="{E83BCFE3-1A47-4A07-8E0A-16408E0077FA}" type="presOf" srcId="{E160B562-0E09-4E60-A744-A050897F8D9F}" destId="{4AC95EEE-5FAF-49FC-B3E2-E064E822C580}" srcOrd="0" destOrd="0" presId="urn:microsoft.com/office/officeart/2005/8/layout/vList3#1"/>
    <dgm:cxn modelId="{285BF6DF-2771-4EF7-BF53-C61B77F1F5EA}" type="presOf" srcId="{D3A21028-03BC-4939-884E-EC7980B85A08}" destId="{7409603A-D5F1-493A-88CF-9387950A12C0}" srcOrd="0" destOrd="0" presId="urn:microsoft.com/office/officeart/2005/8/layout/vList3#1"/>
    <dgm:cxn modelId="{C0EDAA99-5964-4D36-8D8A-B0DCF5B7C5C3}" type="presOf" srcId="{E3660BCE-5933-44E8-B1A1-1B54E0EB6E3E}" destId="{2666457B-A982-44A6-BB6B-836E7FD598C1}" srcOrd="0" destOrd="0" presId="urn:microsoft.com/office/officeart/2005/8/layout/vList3#1"/>
    <dgm:cxn modelId="{31A6ABF9-4EBF-4A74-84C2-656EC82F0775}" srcId="{E160B562-0E09-4E60-A744-A050897F8D9F}" destId="{E3660BCE-5933-44E8-B1A1-1B54E0EB6E3E}" srcOrd="1" destOrd="0" parTransId="{442F8ECD-B374-4AF6-AD4B-CA1ED718AFBE}" sibTransId="{66F39160-9FA8-4DE9-A7AA-EC76ACE738AB}"/>
    <dgm:cxn modelId="{DADFA432-CC7D-443F-B2C8-B35DA493AA0C}" srcId="{E160B562-0E09-4E60-A744-A050897F8D9F}" destId="{6872B614-BD29-4D9B-9647-0AF3B827141C}" srcOrd="3" destOrd="0" parTransId="{CCBE0140-F6CE-4E7D-8653-816BE661B15F}" sibTransId="{D72032B5-6BCC-4A6D-A4CC-BB089BD33BA4}"/>
    <dgm:cxn modelId="{4A492148-422E-46C5-891B-163949E608B8}" type="presOf" srcId="{0F991242-8D9D-4902-B042-5FD57EE496E3}" destId="{E2F7E7E2-CA85-4553-A8A4-C83A324838A2}" srcOrd="0" destOrd="0" presId="urn:microsoft.com/office/officeart/2005/8/layout/vList3#1"/>
    <dgm:cxn modelId="{0324320B-C37F-4B4D-A31A-09D2A37AB361}" type="presOf" srcId="{6872B614-BD29-4D9B-9647-0AF3B827141C}" destId="{84D053F7-A973-4525-BCBB-F613F3D5D7AF}" srcOrd="0" destOrd="0" presId="urn:microsoft.com/office/officeart/2005/8/layout/vList3#1"/>
    <dgm:cxn modelId="{8B6FEDD5-D05F-4037-B5FE-FBB0F3C5AFE5}" type="presOf" srcId="{3DED4237-96C7-43CC-98C1-11502D989B82}" destId="{49816F1F-86F6-4892-ADE4-574F97ED0CDA}" srcOrd="0" destOrd="0" presId="urn:microsoft.com/office/officeart/2005/8/layout/vList3#1"/>
    <dgm:cxn modelId="{9C2105C3-143C-4001-B1AA-3261920648FA}" srcId="{E160B562-0E09-4E60-A744-A050897F8D9F}" destId="{D3A21028-03BC-4939-884E-EC7980B85A08}" srcOrd="2" destOrd="0" parTransId="{C7EC36CA-AA9E-4751-BB0B-CCDBFE04E6DB}" sibTransId="{E3EA324D-B1D0-41A9-9B83-5F223BA02E98}"/>
    <dgm:cxn modelId="{0CC9D24A-65C8-473E-BBE5-70582A9DB900}" srcId="{E160B562-0E09-4E60-A744-A050897F8D9F}" destId="{0F991242-8D9D-4902-B042-5FD57EE496E3}" srcOrd="0" destOrd="0" parTransId="{937AC9CE-AA54-4B35-87C5-7E808E4F171A}" sibTransId="{4D16CD42-13BF-43B6-987E-459772034ABC}"/>
    <dgm:cxn modelId="{61F22E03-DCE2-4A29-A509-940E81B98524}" type="presParOf" srcId="{4AC95EEE-5FAF-49FC-B3E2-E064E822C580}" destId="{1DC2A81B-8FF1-404C-8382-A792D4A4B01A}" srcOrd="0" destOrd="0" presId="urn:microsoft.com/office/officeart/2005/8/layout/vList3#1"/>
    <dgm:cxn modelId="{48156C9E-98C7-4C58-ADDD-71651C4101C2}" type="presParOf" srcId="{1DC2A81B-8FF1-404C-8382-A792D4A4B01A}" destId="{EFFC0A70-D156-4E13-80E5-E028BA63042C}" srcOrd="0" destOrd="0" presId="urn:microsoft.com/office/officeart/2005/8/layout/vList3#1"/>
    <dgm:cxn modelId="{F986927B-EF11-4969-A367-9556688FBFE6}" type="presParOf" srcId="{1DC2A81B-8FF1-404C-8382-A792D4A4B01A}" destId="{E2F7E7E2-CA85-4553-A8A4-C83A324838A2}" srcOrd="1" destOrd="0" presId="urn:microsoft.com/office/officeart/2005/8/layout/vList3#1"/>
    <dgm:cxn modelId="{8FF0B20D-DA2B-48EE-AC55-94EAC7A2F38D}" type="presParOf" srcId="{4AC95EEE-5FAF-49FC-B3E2-E064E822C580}" destId="{D44EC131-0378-4BE4-86B4-1460AE0AC837}" srcOrd="1" destOrd="0" presId="urn:microsoft.com/office/officeart/2005/8/layout/vList3#1"/>
    <dgm:cxn modelId="{6986EEB3-0E00-4734-B50A-DD6CA3D91F09}" type="presParOf" srcId="{4AC95EEE-5FAF-49FC-B3E2-E064E822C580}" destId="{D2628A5F-C80F-4C6A-BE31-A08CDAC82663}" srcOrd="2" destOrd="0" presId="urn:microsoft.com/office/officeart/2005/8/layout/vList3#1"/>
    <dgm:cxn modelId="{A71A45D5-F62C-4FA9-A999-C652F0072C6F}" type="presParOf" srcId="{D2628A5F-C80F-4C6A-BE31-A08CDAC82663}" destId="{BE524FDC-41BB-475B-97E3-A75FBBBD017C}" srcOrd="0" destOrd="0" presId="urn:microsoft.com/office/officeart/2005/8/layout/vList3#1"/>
    <dgm:cxn modelId="{2A37986A-771F-4143-B05E-7C0232D7B284}" type="presParOf" srcId="{D2628A5F-C80F-4C6A-BE31-A08CDAC82663}" destId="{2666457B-A982-44A6-BB6B-836E7FD598C1}" srcOrd="1" destOrd="0" presId="urn:microsoft.com/office/officeart/2005/8/layout/vList3#1"/>
    <dgm:cxn modelId="{BA8E9ED4-4601-4F12-96CF-20C4A10AAA02}" type="presParOf" srcId="{4AC95EEE-5FAF-49FC-B3E2-E064E822C580}" destId="{3B3678FD-3B67-4DD8-90BC-7666F6BEE33D}" srcOrd="3" destOrd="0" presId="urn:microsoft.com/office/officeart/2005/8/layout/vList3#1"/>
    <dgm:cxn modelId="{57896542-71D2-41EC-B105-7DB2DAEBFB51}" type="presParOf" srcId="{4AC95EEE-5FAF-49FC-B3E2-E064E822C580}" destId="{B0D75B16-9BC2-4813-958B-F7F6F0DBDE26}" srcOrd="4" destOrd="0" presId="urn:microsoft.com/office/officeart/2005/8/layout/vList3#1"/>
    <dgm:cxn modelId="{30ECBE63-0EEB-4414-9337-0B613B5FE1F5}" type="presParOf" srcId="{B0D75B16-9BC2-4813-958B-F7F6F0DBDE26}" destId="{754192A8-2D21-48C9-B4FB-FA53D5FDD427}" srcOrd="0" destOrd="0" presId="urn:microsoft.com/office/officeart/2005/8/layout/vList3#1"/>
    <dgm:cxn modelId="{E31AB32A-72C9-4BE5-AC20-102BCC1A3C70}" type="presParOf" srcId="{B0D75B16-9BC2-4813-958B-F7F6F0DBDE26}" destId="{7409603A-D5F1-493A-88CF-9387950A12C0}" srcOrd="1" destOrd="0" presId="urn:microsoft.com/office/officeart/2005/8/layout/vList3#1"/>
    <dgm:cxn modelId="{DF037DBF-2630-430A-A16A-3EFB7E35FB9C}" type="presParOf" srcId="{4AC95EEE-5FAF-49FC-B3E2-E064E822C580}" destId="{FE758B3C-DF78-49B9-B17A-E6F49A12FA33}" srcOrd="5" destOrd="0" presId="urn:microsoft.com/office/officeart/2005/8/layout/vList3#1"/>
    <dgm:cxn modelId="{3ED54FDF-6D96-40CE-81F9-B4D29B65E7AA}" type="presParOf" srcId="{4AC95EEE-5FAF-49FC-B3E2-E064E822C580}" destId="{5F6F22CF-1000-43CA-BD70-3FF9DDCD1EF8}" srcOrd="6" destOrd="0" presId="urn:microsoft.com/office/officeart/2005/8/layout/vList3#1"/>
    <dgm:cxn modelId="{2DF9CDAC-D782-486A-89BC-1766EBBD4D37}" type="presParOf" srcId="{5F6F22CF-1000-43CA-BD70-3FF9DDCD1EF8}" destId="{36D5D12C-7BF9-462B-AA29-B9EEB92A3882}" srcOrd="0" destOrd="0" presId="urn:microsoft.com/office/officeart/2005/8/layout/vList3#1"/>
    <dgm:cxn modelId="{D251F8B5-D086-4367-95CE-E95507DF4E6D}" type="presParOf" srcId="{5F6F22CF-1000-43CA-BD70-3FF9DDCD1EF8}" destId="{84D053F7-A973-4525-BCBB-F613F3D5D7AF}" srcOrd="1" destOrd="0" presId="urn:microsoft.com/office/officeart/2005/8/layout/vList3#1"/>
    <dgm:cxn modelId="{D357A60E-FF4E-4F09-B8BC-D27857E36259}" type="presParOf" srcId="{4AC95EEE-5FAF-49FC-B3E2-E064E822C580}" destId="{43CB4B64-B099-4549-8A23-CAAF28C67BEF}" srcOrd="7" destOrd="0" presId="urn:microsoft.com/office/officeart/2005/8/layout/vList3#1"/>
    <dgm:cxn modelId="{179B1252-5021-41CA-90AF-A6E8AF5F302B}" type="presParOf" srcId="{4AC95EEE-5FAF-49FC-B3E2-E064E822C580}" destId="{9234FD39-9A7A-4DB7-92A2-12CA50B85D5E}" srcOrd="8" destOrd="0" presId="urn:microsoft.com/office/officeart/2005/8/layout/vList3#1"/>
    <dgm:cxn modelId="{70E051F3-6CFD-46F2-8A0D-B6F68E54CAE7}" type="presParOf" srcId="{9234FD39-9A7A-4DB7-92A2-12CA50B85D5E}" destId="{8FC9C145-9A62-42A0-A57A-0F064201282C}" srcOrd="0" destOrd="0" presId="urn:microsoft.com/office/officeart/2005/8/layout/vList3#1"/>
    <dgm:cxn modelId="{987D3529-FCF2-4944-BC32-69AF2B38F120}" type="presParOf" srcId="{9234FD39-9A7A-4DB7-92A2-12CA50B85D5E}" destId="{49816F1F-86F6-4892-ADE4-574F97ED0CDA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60B562-0E09-4E60-A744-A050897F8D9F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991242-8D9D-4902-B042-5FD57EE496E3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Дидактическая задача</a:t>
          </a:r>
          <a:endParaRPr lang="ru-RU" dirty="0">
            <a:solidFill>
              <a:schemeClr val="tx1"/>
            </a:solidFill>
          </a:endParaRPr>
        </a:p>
      </dgm:t>
    </dgm:pt>
    <dgm:pt modelId="{937AC9CE-AA54-4B35-87C5-7E808E4F171A}" type="parTrans" cxnId="{0CC9D24A-65C8-473E-BBE5-70582A9DB90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D16CD42-13BF-43B6-987E-459772034ABC}" type="sibTrans" cxnId="{0CC9D24A-65C8-473E-BBE5-70582A9DB90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3660BCE-5933-44E8-B1A1-1B54E0EB6E3E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Правила игры</a:t>
          </a:r>
          <a:endParaRPr lang="ru-RU" dirty="0">
            <a:solidFill>
              <a:schemeClr val="tx1"/>
            </a:solidFill>
          </a:endParaRPr>
        </a:p>
      </dgm:t>
    </dgm:pt>
    <dgm:pt modelId="{442F8ECD-B374-4AF6-AD4B-CA1ED718AFBE}" type="parTrans" cxnId="{31A6ABF9-4EBF-4A74-84C2-656EC82F07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6F39160-9FA8-4DE9-A7AA-EC76ACE738AB}" type="sibTrans" cxnId="{31A6ABF9-4EBF-4A74-84C2-656EC82F07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3A21028-03BC-4939-884E-EC7980B85A08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Игровые действия</a:t>
          </a:r>
          <a:endParaRPr lang="ru-RU" dirty="0">
            <a:solidFill>
              <a:schemeClr val="tx1"/>
            </a:solidFill>
          </a:endParaRPr>
        </a:p>
      </dgm:t>
    </dgm:pt>
    <dgm:pt modelId="{C7EC36CA-AA9E-4751-BB0B-CCDBFE04E6DB}" type="parTrans" cxnId="{9C2105C3-143C-4001-B1AA-3261920648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3EA324D-B1D0-41A9-9B83-5F223BA02E98}" type="sibTrans" cxnId="{9C2105C3-143C-4001-B1AA-3261920648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872B614-BD29-4D9B-9647-0AF3B827141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Результат </a:t>
          </a:r>
          <a:endParaRPr lang="ru-RU" dirty="0">
            <a:solidFill>
              <a:schemeClr val="tx1"/>
            </a:solidFill>
          </a:endParaRPr>
        </a:p>
      </dgm:t>
    </dgm:pt>
    <dgm:pt modelId="{D72032B5-6BCC-4A6D-A4CC-BB089BD33BA4}" type="sibTrans" cxnId="{DADFA432-CC7D-443F-B2C8-B35DA493AA0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CBE0140-F6CE-4E7D-8653-816BE661B15F}" type="parTrans" cxnId="{DADFA432-CC7D-443F-B2C8-B35DA493AA0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AC95EEE-5FAF-49FC-B3E2-E064E822C580}" type="pres">
      <dgm:prSet presAssocID="{E160B562-0E09-4E60-A744-A050897F8D9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C2A81B-8FF1-404C-8382-A792D4A4B01A}" type="pres">
      <dgm:prSet presAssocID="{0F991242-8D9D-4902-B042-5FD57EE496E3}" presName="composite" presStyleCnt="0"/>
      <dgm:spPr/>
    </dgm:pt>
    <dgm:pt modelId="{EFFC0A70-D156-4E13-80E5-E028BA63042C}" type="pres">
      <dgm:prSet presAssocID="{0F991242-8D9D-4902-B042-5FD57EE496E3}" presName="imgShp" presStyleLbl="fgImgPlace1" presStyleIdx="0" presStyleCnt="4"/>
      <dgm:spPr/>
    </dgm:pt>
    <dgm:pt modelId="{E2F7E7E2-CA85-4553-A8A4-C83A324838A2}" type="pres">
      <dgm:prSet presAssocID="{0F991242-8D9D-4902-B042-5FD57EE496E3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EC131-0378-4BE4-86B4-1460AE0AC837}" type="pres">
      <dgm:prSet presAssocID="{4D16CD42-13BF-43B6-987E-459772034ABC}" presName="spacing" presStyleCnt="0"/>
      <dgm:spPr/>
    </dgm:pt>
    <dgm:pt modelId="{D2628A5F-C80F-4C6A-BE31-A08CDAC82663}" type="pres">
      <dgm:prSet presAssocID="{E3660BCE-5933-44E8-B1A1-1B54E0EB6E3E}" presName="composite" presStyleCnt="0"/>
      <dgm:spPr/>
    </dgm:pt>
    <dgm:pt modelId="{BE524FDC-41BB-475B-97E3-A75FBBBD017C}" type="pres">
      <dgm:prSet presAssocID="{E3660BCE-5933-44E8-B1A1-1B54E0EB6E3E}" presName="imgShp" presStyleLbl="fgImgPlace1" presStyleIdx="1" presStyleCnt="4"/>
      <dgm:spPr/>
    </dgm:pt>
    <dgm:pt modelId="{2666457B-A982-44A6-BB6B-836E7FD598C1}" type="pres">
      <dgm:prSet presAssocID="{E3660BCE-5933-44E8-B1A1-1B54E0EB6E3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3678FD-3B67-4DD8-90BC-7666F6BEE33D}" type="pres">
      <dgm:prSet presAssocID="{66F39160-9FA8-4DE9-A7AA-EC76ACE738AB}" presName="spacing" presStyleCnt="0"/>
      <dgm:spPr/>
    </dgm:pt>
    <dgm:pt modelId="{B0D75B16-9BC2-4813-958B-F7F6F0DBDE26}" type="pres">
      <dgm:prSet presAssocID="{D3A21028-03BC-4939-884E-EC7980B85A08}" presName="composite" presStyleCnt="0"/>
      <dgm:spPr/>
    </dgm:pt>
    <dgm:pt modelId="{754192A8-2D21-48C9-B4FB-FA53D5FDD427}" type="pres">
      <dgm:prSet presAssocID="{D3A21028-03BC-4939-884E-EC7980B85A08}" presName="imgShp" presStyleLbl="fgImgPlace1" presStyleIdx="2" presStyleCnt="4"/>
      <dgm:spPr/>
    </dgm:pt>
    <dgm:pt modelId="{7409603A-D5F1-493A-88CF-9387950A12C0}" type="pres">
      <dgm:prSet presAssocID="{D3A21028-03BC-4939-884E-EC7980B85A0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58B3C-DF78-49B9-B17A-E6F49A12FA33}" type="pres">
      <dgm:prSet presAssocID="{E3EA324D-B1D0-41A9-9B83-5F223BA02E98}" presName="spacing" presStyleCnt="0"/>
      <dgm:spPr/>
    </dgm:pt>
    <dgm:pt modelId="{5F6F22CF-1000-43CA-BD70-3FF9DDCD1EF8}" type="pres">
      <dgm:prSet presAssocID="{6872B614-BD29-4D9B-9647-0AF3B827141C}" presName="composite" presStyleCnt="0"/>
      <dgm:spPr/>
    </dgm:pt>
    <dgm:pt modelId="{36D5D12C-7BF9-462B-AA29-B9EEB92A3882}" type="pres">
      <dgm:prSet presAssocID="{6872B614-BD29-4D9B-9647-0AF3B827141C}" presName="imgShp" presStyleLbl="fgImgPlace1" presStyleIdx="3" presStyleCnt="4"/>
      <dgm:spPr/>
    </dgm:pt>
    <dgm:pt modelId="{84D053F7-A973-4525-BCBB-F613F3D5D7AF}" type="pres">
      <dgm:prSet presAssocID="{6872B614-BD29-4D9B-9647-0AF3B827141C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C58805-26AD-43ED-88AB-22F6022F8564}" type="presOf" srcId="{D3A21028-03BC-4939-884E-EC7980B85A08}" destId="{7409603A-D5F1-493A-88CF-9387950A12C0}" srcOrd="0" destOrd="0" presId="urn:microsoft.com/office/officeart/2005/8/layout/vList3#2"/>
    <dgm:cxn modelId="{B441185F-53F7-4139-9CCF-0AE34AD3F346}" type="presOf" srcId="{E3660BCE-5933-44E8-B1A1-1B54E0EB6E3E}" destId="{2666457B-A982-44A6-BB6B-836E7FD598C1}" srcOrd="0" destOrd="0" presId="urn:microsoft.com/office/officeart/2005/8/layout/vList3#2"/>
    <dgm:cxn modelId="{31A6ABF9-4EBF-4A74-84C2-656EC82F0775}" srcId="{E160B562-0E09-4E60-A744-A050897F8D9F}" destId="{E3660BCE-5933-44E8-B1A1-1B54E0EB6E3E}" srcOrd="1" destOrd="0" parTransId="{442F8ECD-B374-4AF6-AD4B-CA1ED718AFBE}" sibTransId="{66F39160-9FA8-4DE9-A7AA-EC76ACE738AB}"/>
    <dgm:cxn modelId="{DADFA432-CC7D-443F-B2C8-B35DA493AA0C}" srcId="{E160B562-0E09-4E60-A744-A050897F8D9F}" destId="{6872B614-BD29-4D9B-9647-0AF3B827141C}" srcOrd="3" destOrd="0" parTransId="{CCBE0140-F6CE-4E7D-8653-816BE661B15F}" sibTransId="{D72032B5-6BCC-4A6D-A4CC-BB089BD33BA4}"/>
    <dgm:cxn modelId="{9C2105C3-143C-4001-B1AA-3261920648FA}" srcId="{E160B562-0E09-4E60-A744-A050897F8D9F}" destId="{D3A21028-03BC-4939-884E-EC7980B85A08}" srcOrd="2" destOrd="0" parTransId="{C7EC36CA-AA9E-4751-BB0B-CCDBFE04E6DB}" sibTransId="{E3EA324D-B1D0-41A9-9B83-5F223BA02E98}"/>
    <dgm:cxn modelId="{78E04D2E-79E9-40D5-9009-5F2E7435FB92}" type="presOf" srcId="{0F991242-8D9D-4902-B042-5FD57EE496E3}" destId="{E2F7E7E2-CA85-4553-A8A4-C83A324838A2}" srcOrd="0" destOrd="0" presId="urn:microsoft.com/office/officeart/2005/8/layout/vList3#2"/>
    <dgm:cxn modelId="{CE2A4ED9-84D2-4694-A342-7FAD7B64F740}" type="presOf" srcId="{6872B614-BD29-4D9B-9647-0AF3B827141C}" destId="{84D053F7-A973-4525-BCBB-F613F3D5D7AF}" srcOrd="0" destOrd="0" presId="urn:microsoft.com/office/officeart/2005/8/layout/vList3#2"/>
    <dgm:cxn modelId="{AF10CFE8-9AB2-41EE-9FF3-83EA95710EA7}" type="presOf" srcId="{E160B562-0E09-4E60-A744-A050897F8D9F}" destId="{4AC95EEE-5FAF-49FC-B3E2-E064E822C580}" srcOrd="0" destOrd="0" presId="urn:microsoft.com/office/officeart/2005/8/layout/vList3#2"/>
    <dgm:cxn modelId="{0CC9D24A-65C8-473E-BBE5-70582A9DB900}" srcId="{E160B562-0E09-4E60-A744-A050897F8D9F}" destId="{0F991242-8D9D-4902-B042-5FD57EE496E3}" srcOrd="0" destOrd="0" parTransId="{937AC9CE-AA54-4B35-87C5-7E808E4F171A}" sibTransId="{4D16CD42-13BF-43B6-987E-459772034ABC}"/>
    <dgm:cxn modelId="{232E901F-10BC-4942-BC54-0FF7C4E9D4C6}" type="presParOf" srcId="{4AC95EEE-5FAF-49FC-B3E2-E064E822C580}" destId="{1DC2A81B-8FF1-404C-8382-A792D4A4B01A}" srcOrd="0" destOrd="0" presId="urn:microsoft.com/office/officeart/2005/8/layout/vList3#2"/>
    <dgm:cxn modelId="{E467BE31-FEBF-4FE1-AB8C-A6A1B7765DDE}" type="presParOf" srcId="{1DC2A81B-8FF1-404C-8382-A792D4A4B01A}" destId="{EFFC0A70-D156-4E13-80E5-E028BA63042C}" srcOrd="0" destOrd="0" presId="urn:microsoft.com/office/officeart/2005/8/layout/vList3#2"/>
    <dgm:cxn modelId="{AEC24893-A146-4DBD-A7B3-30F8052CFCD0}" type="presParOf" srcId="{1DC2A81B-8FF1-404C-8382-A792D4A4B01A}" destId="{E2F7E7E2-CA85-4553-A8A4-C83A324838A2}" srcOrd="1" destOrd="0" presId="urn:microsoft.com/office/officeart/2005/8/layout/vList3#2"/>
    <dgm:cxn modelId="{2D945881-BF9A-49D0-9C98-278903E2375C}" type="presParOf" srcId="{4AC95EEE-5FAF-49FC-B3E2-E064E822C580}" destId="{D44EC131-0378-4BE4-86B4-1460AE0AC837}" srcOrd="1" destOrd="0" presId="urn:microsoft.com/office/officeart/2005/8/layout/vList3#2"/>
    <dgm:cxn modelId="{DBBFCA39-559E-4D43-B81B-DA54F6D4BE6E}" type="presParOf" srcId="{4AC95EEE-5FAF-49FC-B3E2-E064E822C580}" destId="{D2628A5F-C80F-4C6A-BE31-A08CDAC82663}" srcOrd="2" destOrd="0" presId="urn:microsoft.com/office/officeart/2005/8/layout/vList3#2"/>
    <dgm:cxn modelId="{C8489347-B12A-43ED-B206-29D569CFBBD8}" type="presParOf" srcId="{D2628A5F-C80F-4C6A-BE31-A08CDAC82663}" destId="{BE524FDC-41BB-475B-97E3-A75FBBBD017C}" srcOrd="0" destOrd="0" presId="urn:microsoft.com/office/officeart/2005/8/layout/vList3#2"/>
    <dgm:cxn modelId="{2467439A-FB38-407C-A766-5CFBC61CC858}" type="presParOf" srcId="{D2628A5F-C80F-4C6A-BE31-A08CDAC82663}" destId="{2666457B-A982-44A6-BB6B-836E7FD598C1}" srcOrd="1" destOrd="0" presId="urn:microsoft.com/office/officeart/2005/8/layout/vList3#2"/>
    <dgm:cxn modelId="{3038F101-20B0-47EC-9DDE-6E7F65A1FB60}" type="presParOf" srcId="{4AC95EEE-5FAF-49FC-B3E2-E064E822C580}" destId="{3B3678FD-3B67-4DD8-90BC-7666F6BEE33D}" srcOrd="3" destOrd="0" presId="urn:microsoft.com/office/officeart/2005/8/layout/vList3#2"/>
    <dgm:cxn modelId="{81C6D599-286A-4A8B-9600-A042319A1AAE}" type="presParOf" srcId="{4AC95EEE-5FAF-49FC-B3E2-E064E822C580}" destId="{B0D75B16-9BC2-4813-958B-F7F6F0DBDE26}" srcOrd="4" destOrd="0" presId="urn:microsoft.com/office/officeart/2005/8/layout/vList3#2"/>
    <dgm:cxn modelId="{6A0D29C7-1F16-4C2D-98BF-602707462E65}" type="presParOf" srcId="{B0D75B16-9BC2-4813-958B-F7F6F0DBDE26}" destId="{754192A8-2D21-48C9-B4FB-FA53D5FDD427}" srcOrd="0" destOrd="0" presId="urn:microsoft.com/office/officeart/2005/8/layout/vList3#2"/>
    <dgm:cxn modelId="{0821C7D8-7083-4572-9852-3AE219751EC0}" type="presParOf" srcId="{B0D75B16-9BC2-4813-958B-F7F6F0DBDE26}" destId="{7409603A-D5F1-493A-88CF-9387950A12C0}" srcOrd="1" destOrd="0" presId="urn:microsoft.com/office/officeart/2005/8/layout/vList3#2"/>
    <dgm:cxn modelId="{74353A57-C460-4C61-9270-858913371FEB}" type="presParOf" srcId="{4AC95EEE-5FAF-49FC-B3E2-E064E822C580}" destId="{FE758B3C-DF78-49B9-B17A-E6F49A12FA33}" srcOrd="5" destOrd="0" presId="urn:microsoft.com/office/officeart/2005/8/layout/vList3#2"/>
    <dgm:cxn modelId="{85A0890B-0835-4AEB-B678-4E700364A720}" type="presParOf" srcId="{4AC95EEE-5FAF-49FC-B3E2-E064E822C580}" destId="{5F6F22CF-1000-43CA-BD70-3FF9DDCD1EF8}" srcOrd="6" destOrd="0" presId="urn:microsoft.com/office/officeart/2005/8/layout/vList3#2"/>
    <dgm:cxn modelId="{A6C632F0-4AEB-4A55-8681-66551444BD49}" type="presParOf" srcId="{5F6F22CF-1000-43CA-BD70-3FF9DDCD1EF8}" destId="{36D5D12C-7BF9-462B-AA29-B9EEB92A3882}" srcOrd="0" destOrd="0" presId="urn:microsoft.com/office/officeart/2005/8/layout/vList3#2"/>
    <dgm:cxn modelId="{F8F40996-E5D7-4712-B1D1-9901823E3D0D}" type="presParOf" srcId="{5F6F22CF-1000-43CA-BD70-3FF9DDCD1EF8}" destId="{84D053F7-A973-4525-BCBB-F613F3D5D7AF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60B562-0E09-4E60-A744-A050897F8D9F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991242-8D9D-4902-B042-5FD57EE496E3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 предметами</a:t>
          </a:r>
          <a:endParaRPr lang="ru-RU" dirty="0">
            <a:solidFill>
              <a:schemeClr val="tx1"/>
            </a:solidFill>
          </a:endParaRPr>
        </a:p>
      </dgm:t>
    </dgm:pt>
    <dgm:pt modelId="{937AC9CE-AA54-4B35-87C5-7E808E4F171A}" type="parTrans" cxnId="{0CC9D24A-65C8-473E-BBE5-70582A9DB90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D16CD42-13BF-43B6-987E-459772034ABC}" type="sibTrans" cxnId="{0CC9D24A-65C8-473E-BBE5-70582A9DB90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3660BCE-5933-44E8-B1A1-1B54E0EB6E3E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Настольно-печатные</a:t>
          </a:r>
          <a:endParaRPr lang="ru-RU" dirty="0">
            <a:solidFill>
              <a:schemeClr val="tx1"/>
            </a:solidFill>
          </a:endParaRPr>
        </a:p>
      </dgm:t>
    </dgm:pt>
    <dgm:pt modelId="{442F8ECD-B374-4AF6-AD4B-CA1ED718AFBE}" type="parTrans" cxnId="{31A6ABF9-4EBF-4A74-84C2-656EC82F07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6F39160-9FA8-4DE9-A7AA-EC76ACE738AB}" type="sibTrans" cxnId="{31A6ABF9-4EBF-4A74-84C2-656EC82F077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3A21028-03BC-4939-884E-EC7980B85A08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Словесные</a:t>
          </a:r>
          <a:endParaRPr lang="ru-RU" dirty="0">
            <a:solidFill>
              <a:schemeClr val="tx1"/>
            </a:solidFill>
          </a:endParaRPr>
        </a:p>
      </dgm:t>
    </dgm:pt>
    <dgm:pt modelId="{C7EC36CA-AA9E-4751-BB0B-CCDBFE04E6DB}" type="parTrans" cxnId="{9C2105C3-143C-4001-B1AA-3261920648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3EA324D-B1D0-41A9-9B83-5F223BA02E98}" type="sibTrans" cxnId="{9C2105C3-143C-4001-B1AA-3261920648F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AC95EEE-5FAF-49FC-B3E2-E064E822C580}" type="pres">
      <dgm:prSet presAssocID="{E160B562-0E09-4E60-A744-A050897F8D9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C2A81B-8FF1-404C-8382-A792D4A4B01A}" type="pres">
      <dgm:prSet presAssocID="{0F991242-8D9D-4902-B042-5FD57EE496E3}" presName="composite" presStyleCnt="0"/>
      <dgm:spPr/>
    </dgm:pt>
    <dgm:pt modelId="{EFFC0A70-D156-4E13-80E5-E028BA63042C}" type="pres">
      <dgm:prSet presAssocID="{0F991242-8D9D-4902-B042-5FD57EE496E3}" presName="imgShp" presStyleLbl="fgImgPlace1" presStyleIdx="0" presStyleCnt="3"/>
      <dgm:spPr/>
    </dgm:pt>
    <dgm:pt modelId="{E2F7E7E2-CA85-4553-A8A4-C83A324838A2}" type="pres">
      <dgm:prSet presAssocID="{0F991242-8D9D-4902-B042-5FD57EE496E3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EC131-0378-4BE4-86B4-1460AE0AC837}" type="pres">
      <dgm:prSet presAssocID="{4D16CD42-13BF-43B6-987E-459772034ABC}" presName="spacing" presStyleCnt="0"/>
      <dgm:spPr/>
    </dgm:pt>
    <dgm:pt modelId="{D2628A5F-C80F-4C6A-BE31-A08CDAC82663}" type="pres">
      <dgm:prSet presAssocID="{E3660BCE-5933-44E8-B1A1-1B54E0EB6E3E}" presName="composite" presStyleCnt="0"/>
      <dgm:spPr/>
    </dgm:pt>
    <dgm:pt modelId="{BE524FDC-41BB-475B-97E3-A75FBBBD017C}" type="pres">
      <dgm:prSet presAssocID="{E3660BCE-5933-44E8-B1A1-1B54E0EB6E3E}" presName="imgShp" presStyleLbl="fgImgPlace1" presStyleIdx="1" presStyleCnt="3"/>
      <dgm:spPr/>
    </dgm:pt>
    <dgm:pt modelId="{2666457B-A982-44A6-BB6B-836E7FD598C1}" type="pres">
      <dgm:prSet presAssocID="{E3660BCE-5933-44E8-B1A1-1B54E0EB6E3E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3678FD-3B67-4DD8-90BC-7666F6BEE33D}" type="pres">
      <dgm:prSet presAssocID="{66F39160-9FA8-4DE9-A7AA-EC76ACE738AB}" presName="spacing" presStyleCnt="0"/>
      <dgm:spPr/>
    </dgm:pt>
    <dgm:pt modelId="{B0D75B16-9BC2-4813-958B-F7F6F0DBDE26}" type="pres">
      <dgm:prSet presAssocID="{D3A21028-03BC-4939-884E-EC7980B85A08}" presName="composite" presStyleCnt="0"/>
      <dgm:spPr/>
    </dgm:pt>
    <dgm:pt modelId="{754192A8-2D21-48C9-B4FB-FA53D5FDD427}" type="pres">
      <dgm:prSet presAssocID="{D3A21028-03BC-4939-884E-EC7980B85A08}" presName="imgShp" presStyleLbl="fgImgPlace1" presStyleIdx="2" presStyleCnt="3"/>
      <dgm:spPr/>
    </dgm:pt>
    <dgm:pt modelId="{7409603A-D5F1-493A-88CF-9387950A12C0}" type="pres">
      <dgm:prSet presAssocID="{D3A21028-03BC-4939-884E-EC7980B85A0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A6ABF9-4EBF-4A74-84C2-656EC82F0775}" srcId="{E160B562-0E09-4E60-A744-A050897F8D9F}" destId="{E3660BCE-5933-44E8-B1A1-1B54E0EB6E3E}" srcOrd="1" destOrd="0" parTransId="{442F8ECD-B374-4AF6-AD4B-CA1ED718AFBE}" sibTransId="{66F39160-9FA8-4DE9-A7AA-EC76ACE738AB}"/>
    <dgm:cxn modelId="{DC04AB2D-D461-4F7A-843E-E94113040815}" type="presOf" srcId="{0F991242-8D9D-4902-B042-5FD57EE496E3}" destId="{E2F7E7E2-CA85-4553-A8A4-C83A324838A2}" srcOrd="0" destOrd="0" presId="urn:microsoft.com/office/officeart/2005/8/layout/vList3#3"/>
    <dgm:cxn modelId="{63115B5A-D1C1-4D31-9F5E-77938042C5DA}" type="presOf" srcId="{D3A21028-03BC-4939-884E-EC7980B85A08}" destId="{7409603A-D5F1-493A-88CF-9387950A12C0}" srcOrd="0" destOrd="0" presId="urn:microsoft.com/office/officeart/2005/8/layout/vList3#3"/>
    <dgm:cxn modelId="{704C3A52-293F-4A84-96CF-8D1384086899}" type="presOf" srcId="{E3660BCE-5933-44E8-B1A1-1B54E0EB6E3E}" destId="{2666457B-A982-44A6-BB6B-836E7FD598C1}" srcOrd="0" destOrd="0" presId="urn:microsoft.com/office/officeart/2005/8/layout/vList3#3"/>
    <dgm:cxn modelId="{23F62B3A-7259-4875-92C7-C313866C2C05}" type="presOf" srcId="{E160B562-0E09-4E60-A744-A050897F8D9F}" destId="{4AC95EEE-5FAF-49FC-B3E2-E064E822C580}" srcOrd="0" destOrd="0" presId="urn:microsoft.com/office/officeart/2005/8/layout/vList3#3"/>
    <dgm:cxn modelId="{9C2105C3-143C-4001-B1AA-3261920648FA}" srcId="{E160B562-0E09-4E60-A744-A050897F8D9F}" destId="{D3A21028-03BC-4939-884E-EC7980B85A08}" srcOrd="2" destOrd="0" parTransId="{C7EC36CA-AA9E-4751-BB0B-CCDBFE04E6DB}" sibTransId="{E3EA324D-B1D0-41A9-9B83-5F223BA02E98}"/>
    <dgm:cxn modelId="{0CC9D24A-65C8-473E-BBE5-70582A9DB900}" srcId="{E160B562-0E09-4E60-A744-A050897F8D9F}" destId="{0F991242-8D9D-4902-B042-5FD57EE496E3}" srcOrd="0" destOrd="0" parTransId="{937AC9CE-AA54-4B35-87C5-7E808E4F171A}" sibTransId="{4D16CD42-13BF-43B6-987E-459772034ABC}"/>
    <dgm:cxn modelId="{1EE6D930-C0F3-4293-8D42-2FFA48F0D6AC}" type="presParOf" srcId="{4AC95EEE-5FAF-49FC-B3E2-E064E822C580}" destId="{1DC2A81B-8FF1-404C-8382-A792D4A4B01A}" srcOrd="0" destOrd="0" presId="urn:microsoft.com/office/officeart/2005/8/layout/vList3#3"/>
    <dgm:cxn modelId="{2590B267-1FFD-49BE-9726-E827ACEC8C75}" type="presParOf" srcId="{1DC2A81B-8FF1-404C-8382-A792D4A4B01A}" destId="{EFFC0A70-D156-4E13-80E5-E028BA63042C}" srcOrd="0" destOrd="0" presId="urn:microsoft.com/office/officeart/2005/8/layout/vList3#3"/>
    <dgm:cxn modelId="{7A6A1758-E38B-42E6-84D6-58CD49C1C967}" type="presParOf" srcId="{1DC2A81B-8FF1-404C-8382-A792D4A4B01A}" destId="{E2F7E7E2-CA85-4553-A8A4-C83A324838A2}" srcOrd="1" destOrd="0" presId="urn:microsoft.com/office/officeart/2005/8/layout/vList3#3"/>
    <dgm:cxn modelId="{C7FC5FEE-C444-4C91-8B31-AF0CA7F58EE9}" type="presParOf" srcId="{4AC95EEE-5FAF-49FC-B3E2-E064E822C580}" destId="{D44EC131-0378-4BE4-86B4-1460AE0AC837}" srcOrd="1" destOrd="0" presId="urn:microsoft.com/office/officeart/2005/8/layout/vList3#3"/>
    <dgm:cxn modelId="{41665509-23D1-4057-9845-289AB25DB257}" type="presParOf" srcId="{4AC95EEE-5FAF-49FC-B3E2-E064E822C580}" destId="{D2628A5F-C80F-4C6A-BE31-A08CDAC82663}" srcOrd="2" destOrd="0" presId="urn:microsoft.com/office/officeart/2005/8/layout/vList3#3"/>
    <dgm:cxn modelId="{31CEAA48-433D-4055-B3E8-B5754995C3B0}" type="presParOf" srcId="{D2628A5F-C80F-4C6A-BE31-A08CDAC82663}" destId="{BE524FDC-41BB-475B-97E3-A75FBBBD017C}" srcOrd="0" destOrd="0" presId="urn:microsoft.com/office/officeart/2005/8/layout/vList3#3"/>
    <dgm:cxn modelId="{248BAD94-3EF8-4683-8464-70C152162C4C}" type="presParOf" srcId="{D2628A5F-C80F-4C6A-BE31-A08CDAC82663}" destId="{2666457B-A982-44A6-BB6B-836E7FD598C1}" srcOrd="1" destOrd="0" presId="urn:microsoft.com/office/officeart/2005/8/layout/vList3#3"/>
    <dgm:cxn modelId="{5D9D101D-506F-4994-8EBC-0207D64B0A35}" type="presParOf" srcId="{4AC95EEE-5FAF-49FC-B3E2-E064E822C580}" destId="{3B3678FD-3B67-4DD8-90BC-7666F6BEE33D}" srcOrd="3" destOrd="0" presId="urn:microsoft.com/office/officeart/2005/8/layout/vList3#3"/>
    <dgm:cxn modelId="{8D63168D-F889-44C7-B4FA-453EBA14C774}" type="presParOf" srcId="{4AC95EEE-5FAF-49FC-B3E2-E064E822C580}" destId="{B0D75B16-9BC2-4813-958B-F7F6F0DBDE26}" srcOrd="4" destOrd="0" presId="urn:microsoft.com/office/officeart/2005/8/layout/vList3#3"/>
    <dgm:cxn modelId="{ABC9224B-A046-4B17-89DB-0BA0EC22FEB8}" type="presParOf" srcId="{B0D75B16-9BC2-4813-958B-F7F6F0DBDE26}" destId="{754192A8-2D21-48C9-B4FB-FA53D5FDD427}" srcOrd="0" destOrd="0" presId="urn:microsoft.com/office/officeart/2005/8/layout/vList3#3"/>
    <dgm:cxn modelId="{B91F7759-8326-47DC-AA52-2FB8D75A6DE7}" type="presParOf" srcId="{B0D75B16-9BC2-4813-958B-F7F6F0DBDE26}" destId="{7409603A-D5F1-493A-88CF-9387950A12C0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E7E2-CA85-4553-A8A4-C83A324838A2}">
      <dsp:nvSpPr>
        <dsp:cNvPr id="0" name=""/>
        <dsp:cNvSpPr/>
      </dsp:nvSpPr>
      <dsp:spPr>
        <a:xfrm rot="10800000">
          <a:off x="1574183" y="1587"/>
          <a:ext cx="5370034" cy="88632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9084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Развитие связной речи</a:t>
          </a:r>
          <a:endParaRPr lang="ru-RU" sz="2500" kern="1200" dirty="0">
            <a:solidFill>
              <a:schemeClr val="tx1"/>
            </a:solidFill>
          </a:endParaRPr>
        </a:p>
      </dsp:txBody>
      <dsp:txXfrm rot="10800000">
        <a:off x="1795764" y="1587"/>
        <a:ext cx="5148453" cy="886324"/>
      </dsp:txXfrm>
    </dsp:sp>
    <dsp:sp modelId="{EFFC0A70-D156-4E13-80E5-E028BA63042C}">
      <dsp:nvSpPr>
        <dsp:cNvPr id="0" name=""/>
        <dsp:cNvSpPr/>
      </dsp:nvSpPr>
      <dsp:spPr>
        <a:xfrm>
          <a:off x="1131021" y="1587"/>
          <a:ext cx="886324" cy="886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6457B-A982-44A6-BB6B-836E7FD598C1}">
      <dsp:nvSpPr>
        <dsp:cNvPr id="0" name=""/>
        <dsp:cNvSpPr/>
      </dsp:nvSpPr>
      <dsp:spPr>
        <a:xfrm rot="10800000">
          <a:off x="1574183" y="1152487"/>
          <a:ext cx="5370034" cy="88632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9084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Развитие словаря</a:t>
          </a:r>
          <a:endParaRPr lang="ru-RU" sz="2500" kern="1200" dirty="0">
            <a:solidFill>
              <a:schemeClr val="tx1"/>
            </a:solidFill>
          </a:endParaRPr>
        </a:p>
      </dsp:txBody>
      <dsp:txXfrm rot="10800000">
        <a:off x="1795764" y="1152487"/>
        <a:ext cx="5148453" cy="886324"/>
      </dsp:txXfrm>
    </dsp:sp>
    <dsp:sp modelId="{BE524FDC-41BB-475B-97E3-A75FBBBD017C}">
      <dsp:nvSpPr>
        <dsp:cNvPr id="0" name=""/>
        <dsp:cNvSpPr/>
      </dsp:nvSpPr>
      <dsp:spPr>
        <a:xfrm>
          <a:off x="1131021" y="1152487"/>
          <a:ext cx="886324" cy="886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09603A-D5F1-493A-88CF-9387950A12C0}">
      <dsp:nvSpPr>
        <dsp:cNvPr id="0" name=""/>
        <dsp:cNvSpPr/>
      </dsp:nvSpPr>
      <dsp:spPr>
        <a:xfrm rot="10800000">
          <a:off x="1574183" y="2303386"/>
          <a:ext cx="5370034" cy="88632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9084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Освоение грамматически правильной речи</a:t>
          </a:r>
          <a:endParaRPr lang="ru-RU" sz="2500" kern="1200" dirty="0">
            <a:solidFill>
              <a:schemeClr val="tx1"/>
            </a:solidFill>
          </a:endParaRPr>
        </a:p>
      </dsp:txBody>
      <dsp:txXfrm rot="10800000">
        <a:off x="1795764" y="2303386"/>
        <a:ext cx="5148453" cy="886324"/>
      </dsp:txXfrm>
    </dsp:sp>
    <dsp:sp modelId="{754192A8-2D21-48C9-B4FB-FA53D5FDD427}">
      <dsp:nvSpPr>
        <dsp:cNvPr id="0" name=""/>
        <dsp:cNvSpPr/>
      </dsp:nvSpPr>
      <dsp:spPr>
        <a:xfrm>
          <a:off x="1131021" y="2303386"/>
          <a:ext cx="886324" cy="886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053F7-A973-4525-BCBB-F613F3D5D7AF}">
      <dsp:nvSpPr>
        <dsp:cNvPr id="0" name=""/>
        <dsp:cNvSpPr/>
      </dsp:nvSpPr>
      <dsp:spPr>
        <a:xfrm rot="10800000">
          <a:off x="1574183" y="3454285"/>
          <a:ext cx="5370034" cy="88632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9084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Освоение звуковой культуры речи</a:t>
          </a:r>
          <a:endParaRPr lang="ru-RU" sz="2500" kern="1200" dirty="0">
            <a:solidFill>
              <a:schemeClr val="tx1"/>
            </a:solidFill>
          </a:endParaRPr>
        </a:p>
      </dsp:txBody>
      <dsp:txXfrm rot="10800000">
        <a:off x="1795764" y="3454285"/>
        <a:ext cx="5148453" cy="886324"/>
      </dsp:txXfrm>
    </dsp:sp>
    <dsp:sp modelId="{36D5D12C-7BF9-462B-AA29-B9EEB92A3882}">
      <dsp:nvSpPr>
        <dsp:cNvPr id="0" name=""/>
        <dsp:cNvSpPr/>
      </dsp:nvSpPr>
      <dsp:spPr>
        <a:xfrm>
          <a:off x="1131021" y="3454285"/>
          <a:ext cx="886324" cy="886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816F1F-86F6-4892-ADE4-574F97ED0CDA}">
      <dsp:nvSpPr>
        <dsp:cNvPr id="0" name=""/>
        <dsp:cNvSpPr/>
      </dsp:nvSpPr>
      <dsp:spPr>
        <a:xfrm rot="10800000">
          <a:off x="1574183" y="4605184"/>
          <a:ext cx="5370034" cy="88632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90845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Подготовка к обучению грамоте</a:t>
          </a:r>
          <a:endParaRPr lang="ru-RU" sz="2500" kern="1200" dirty="0">
            <a:solidFill>
              <a:schemeClr val="tx1"/>
            </a:solidFill>
          </a:endParaRPr>
        </a:p>
      </dsp:txBody>
      <dsp:txXfrm rot="10800000">
        <a:off x="1795764" y="4605184"/>
        <a:ext cx="5148453" cy="886324"/>
      </dsp:txXfrm>
    </dsp:sp>
    <dsp:sp modelId="{8FC9C145-9A62-42A0-A57A-0F064201282C}">
      <dsp:nvSpPr>
        <dsp:cNvPr id="0" name=""/>
        <dsp:cNvSpPr/>
      </dsp:nvSpPr>
      <dsp:spPr>
        <a:xfrm>
          <a:off x="1131021" y="4605184"/>
          <a:ext cx="886324" cy="886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E7E2-CA85-4553-A8A4-C83A324838A2}">
      <dsp:nvSpPr>
        <dsp:cNvPr id="0" name=""/>
        <dsp:cNvSpPr/>
      </dsp:nvSpPr>
      <dsp:spPr>
        <a:xfrm rot="10800000">
          <a:off x="1599941" y="807"/>
          <a:ext cx="5370034" cy="98935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36278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Дидактическая задача</a:t>
          </a:r>
          <a:endParaRPr lang="ru-RU" sz="3100" kern="1200" dirty="0">
            <a:solidFill>
              <a:schemeClr val="tx1"/>
            </a:solidFill>
          </a:endParaRPr>
        </a:p>
      </dsp:txBody>
      <dsp:txXfrm rot="10800000">
        <a:off x="1847279" y="807"/>
        <a:ext cx="5122696" cy="989354"/>
      </dsp:txXfrm>
    </dsp:sp>
    <dsp:sp modelId="{EFFC0A70-D156-4E13-80E5-E028BA63042C}">
      <dsp:nvSpPr>
        <dsp:cNvPr id="0" name=""/>
        <dsp:cNvSpPr/>
      </dsp:nvSpPr>
      <dsp:spPr>
        <a:xfrm>
          <a:off x="1105263" y="807"/>
          <a:ext cx="989354" cy="98935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6457B-A982-44A6-BB6B-836E7FD598C1}">
      <dsp:nvSpPr>
        <dsp:cNvPr id="0" name=""/>
        <dsp:cNvSpPr/>
      </dsp:nvSpPr>
      <dsp:spPr>
        <a:xfrm rot="10800000">
          <a:off x="1599941" y="1285492"/>
          <a:ext cx="5370034" cy="98935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36278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Правила игры</a:t>
          </a:r>
          <a:endParaRPr lang="ru-RU" sz="3100" kern="1200" dirty="0">
            <a:solidFill>
              <a:schemeClr val="tx1"/>
            </a:solidFill>
          </a:endParaRPr>
        </a:p>
      </dsp:txBody>
      <dsp:txXfrm rot="10800000">
        <a:off x="1847279" y="1285492"/>
        <a:ext cx="5122696" cy="989354"/>
      </dsp:txXfrm>
    </dsp:sp>
    <dsp:sp modelId="{BE524FDC-41BB-475B-97E3-A75FBBBD017C}">
      <dsp:nvSpPr>
        <dsp:cNvPr id="0" name=""/>
        <dsp:cNvSpPr/>
      </dsp:nvSpPr>
      <dsp:spPr>
        <a:xfrm>
          <a:off x="1105263" y="1285492"/>
          <a:ext cx="989354" cy="98935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09603A-D5F1-493A-88CF-9387950A12C0}">
      <dsp:nvSpPr>
        <dsp:cNvPr id="0" name=""/>
        <dsp:cNvSpPr/>
      </dsp:nvSpPr>
      <dsp:spPr>
        <a:xfrm rot="10800000">
          <a:off x="1599941" y="2570177"/>
          <a:ext cx="5370034" cy="98935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36278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Игровые действия</a:t>
          </a:r>
          <a:endParaRPr lang="ru-RU" sz="3100" kern="1200" dirty="0">
            <a:solidFill>
              <a:schemeClr val="tx1"/>
            </a:solidFill>
          </a:endParaRPr>
        </a:p>
      </dsp:txBody>
      <dsp:txXfrm rot="10800000">
        <a:off x="1847279" y="2570177"/>
        <a:ext cx="5122696" cy="989354"/>
      </dsp:txXfrm>
    </dsp:sp>
    <dsp:sp modelId="{754192A8-2D21-48C9-B4FB-FA53D5FDD427}">
      <dsp:nvSpPr>
        <dsp:cNvPr id="0" name=""/>
        <dsp:cNvSpPr/>
      </dsp:nvSpPr>
      <dsp:spPr>
        <a:xfrm>
          <a:off x="1105263" y="2570177"/>
          <a:ext cx="989354" cy="98935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053F7-A973-4525-BCBB-F613F3D5D7AF}">
      <dsp:nvSpPr>
        <dsp:cNvPr id="0" name=""/>
        <dsp:cNvSpPr/>
      </dsp:nvSpPr>
      <dsp:spPr>
        <a:xfrm rot="10800000">
          <a:off x="1599941" y="3854862"/>
          <a:ext cx="5370034" cy="989354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36278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</a:rPr>
            <a:t>Результат </a:t>
          </a:r>
          <a:endParaRPr lang="ru-RU" sz="3100" kern="1200" dirty="0">
            <a:solidFill>
              <a:schemeClr val="tx1"/>
            </a:solidFill>
          </a:endParaRPr>
        </a:p>
      </dsp:txBody>
      <dsp:txXfrm rot="10800000">
        <a:off x="1847279" y="3854862"/>
        <a:ext cx="5122696" cy="989354"/>
      </dsp:txXfrm>
    </dsp:sp>
    <dsp:sp modelId="{36D5D12C-7BF9-462B-AA29-B9EEB92A3882}">
      <dsp:nvSpPr>
        <dsp:cNvPr id="0" name=""/>
        <dsp:cNvSpPr/>
      </dsp:nvSpPr>
      <dsp:spPr>
        <a:xfrm>
          <a:off x="1105263" y="3854862"/>
          <a:ext cx="989354" cy="98935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E7E2-CA85-4553-A8A4-C83A324838A2}">
      <dsp:nvSpPr>
        <dsp:cNvPr id="0" name=""/>
        <dsp:cNvSpPr/>
      </dsp:nvSpPr>
      <dsp:spPr>
        <a:xfrm rot="10800000">
          <a:off x="1689102" y="1724"/>
          <a:ext cx="5370034" cy="1345998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93548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solidFill>
                <a:schemeClr val="tx1"/>
              </a:solidFill>
            </a:rPr>
            <a:t>С предметами</a:t>
          </a:r>
          <a:endParaRPr lang="ru-RU" sz="3800" kern="1200" dirty="0">
            <a:solidFill>
              <a:schemeClr val="tx1"/>
            </a:solidFill>
          </a:endParaRPr>
        </a:p>
      </dsp:txBody>
      <dsp:txXfrm rot="10800000">
        <a:off x="2025601" y="1724"/>
        <a:ext cx="5033535" cy="1345998"/>
      </dsp:txXfrm>
    </dsp:sp>
    <dsp:sp modelId="{EFFC0A70-D156-4E13-80E5-E028BA63042C}">
      <dsp:nvSpPr>
        <dsp:cNvPr id="0" name=""/>
        <dsp:cNvSpPr/>
      </dsp:nvSpPr>
      <dsp:spPr>
        <a:xfrm>
          <a:off x="1016103" y="1724"/>
          <a:ext cx="1345998" cy="134599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6457B-A982-44A6-BB6B-836E7FD598C1}">
      <dsp:nvSpPr>
        <dsp:cNvPr id="0" name=""/>
        <dsp:cNvSpPr/>
      </dsp:nvSpPr>
      <dsp:spPr>
        <a:xfrm rot="10800000">
          <a:off x="1689102" y="1749513"/>
          <a:ext cx="5370034" cy="1345998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93548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solidFill>
                <a:schemeClr val="tx1"/>
              </a:solidFill>
            </a:rPr>
            <a:t>Настольно-печатные</a:t>
          </a:r>
          <a:endParaRPr lang="ru-RU" sz="3800" kern="1200" dirty="0">
            <a:solidFill>
              <a:schemeClr val="tx1"/>
            </a:solidFill>
          </a:endParaRPr>
        </a:p>
      </dsp:txBody>
      <dsp:txXfrm rot="10800000">
        <a:off x="2025601" y="1749513"/>
        <a:ext cx="5033535" cy="1345998"/>
      </dsp:txXfrm>
    </dsp:sp>
    <dsp:sp modelId="{BE524FDC-41BB-475B-97E3-A75FBBBD017C}">
      <dsp:nvSpPr>
        <dsp:cNvPr id="0" name=""/>
        <dsp:cNvSpPr/>
      </dsp:nvSpPr>
      <dsp:spPr>
        <a:xfrm>
          <a:off x="1016103" y="1749513"/>
          <a:ext cx="1345998" cy="134599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09603A-D5F1-493A-88CF-9387950A12C0}">
      <dsp:nvSpPr>
        <dsp:cNvPr id="0" name=""/>
        <dsp:cNvSpPr/>
      </dsp:nvSpPr>
      <dsp:spPr>
        <a:xfrm rot="10800000">
          <a:off x="1689102" y="3497302"/>
          <a:ext cx="5370034" cy="1345998"/>
        </a:xfrm>
        <a:prstGeom prst="homePlate">
          <a:avLst/>
        </a:prstGeom>
        <a:gradFill rotWithShape="1">
          <a:gsLst>
            <a:gs pos="0">
              <a:schemeClr val="accent1">
                <a:tint val="35000"/>
                <a:satMod val="260000"/>
              </a:schemeClr>
            </a:gs>
            <a:gs pos="30000">
              <a:schemeClr val="accent1">
                <a:tint val="38000"/>
                <a:satMod val="260000"/>
              </a:schemeClr>
            </a:gs>
            <a:gs pos="75000">
              <a:schemeClr val="accent1">
                <a:tint val="55000"/>
                <a:satMod val="255000"/>
              </a:schemeClr>
            </a:gs>
            <a:gs pos="100000">
              <a:schemeClr val="accent1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93548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solidFill>
                <a:schemeClr val="tx1"/>
              </a:solidFill>
            </a:rPr>
            <a:t>Словесные</a:t>
          </a:r>
          <a:endParaRPr lang="ru-RU" sz="3800" kern="1200" dirty="0">
            <a:solidFill>
              <a:schemeClr val="tx1"/>
            </a:solidFill>
          </a:endParaRPr>
        </a:p>
      </dsp:txBody>
      <dsp:txXfrm rot="10800000">
        <a:off x="2025601" y="3497302"/>
        <a:ext cx="5033535" cy="1345998"/>
      </dsp:txXfrm>
    </dsp:sp>
    <dsp:sp modelId="{754192A8-2D21-48C9-B4FB-FA53D5FDD427}">
      <dsp:nvSpPr>
        <dsp:cNvPr id="0" name=""/>
        <dsp:cNvSpPr/>
      </dsp:nvSpPr>
      <dsp:spPr>
        <a:xfrm>
          <a:off x="1016103" y="3497302"/>
          <a:ext cx="1345998" cy="134599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844824"/>
            <a:ext cx="7029472" cy="150019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Дидактические игры и упражнения по развитию связной речи дошкольников</a:t>
            </a: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003322"/>
            <a:ext cx="3886200" cy="1371600"/>
          </a:xfrm>
        </p:spPr>
        <p:txBody>
          <a:bodyPr>
            <a:noAutofit/>
          </a:bodyPr>
          <a:lstStyle/>
          <a:p>
            <a:pPr algn="ctr"/>
            <a:r>
              <a:rPr lang="ru-RU" b="0" dirty="0" smtClean="0">
                <a:solidFill>
                  <a:schemeClr val="tx1"/>
                </a:solidFill>
              </a:rPr>
              <a:t>Подготовила воспитатель старшей группы </a:t>
            </a:r>
          </a:p>
          <a:p>
            <a:pPr algn="ctr"/>
            <a:r>
              <a:rPr lang="ru-RU" b="0" dirty="0" smtClean="0">
                <a:solidFill>
                  <a:schemeClr val="tx1"/>
                </a:solidFill>
              </a:rPr>
              <a:t>МКДОУ д/с  № 9 «Аленка»</a:t>
            </a:r>
          </a:p>
          <a:p>
            <a:pPr algn="ctr"/>
            <a:r>
              <a:rPr lang="ru-RU" b="0" dirty="0" smtClean="0">
                <a:solidFill>
                  <a:schemeClr val="tx1"/>
                </a:solidFill>
              </a:rPr>
              <a:t>Лебединцева Наталья Сергеевна</a:t>
            </a:r>
          </a:p>
          <a:p>
            <a:pPr algn="ctr"/>
            <a:r>
              <a:rPr lang="ru-RU" b="0" dirty="0" smtClean="0">
                <a:solidFill>
                  <a:schemeClr val="tx1"/>
                </a:solidFill>
              </a:rPr>
              <a:t>2021 г.</a:t>
            </a:r>
            <a:endParaRPr lang="ru-RU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2050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Веселая полянка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970898" cy="5635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22158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3"/>
                </a:solidFill>
                <a:latin typeface="+mn-lt"/>
              </a:rPr>
              <a:t>Веселые рифмы</a:t>
            </a:r>
            <a:endParaRPr lang="ru-RU" sz="4000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Строчка……. Дочка, точка</a:t>
            </a:r>
          </a:p>
          <a:p>
            <a:r>
              <a:rPr lang="ru-RU" dirty="0" smtClean="0"/>
              <a:t>Лапка…….</a:t>
            </a:r>
          </a:p>
          <a:p>
            <a:r>
              <a:rPr lang="ru-RU" dirty="0" smtClean="0"/>
              <a:t>Травинка……</a:t>
            </a:r>
          </a:p>
          <a:p>
            <a:r>
              <a:rPr lang="ru-RU" dirty="0" smtClean="0"/>
              <a:t>Зашумит…..</a:t>
            </a:r>
          </a:p>
          <a:p>
            <a:r>
              <a:rPr lang="ru-RU" dirty="0" smtClean="0"/>
              <a:t>Туманы……</a:t>
            </a:r>
          </a:p>
          <a:p>
            <a:r>
              <a:rPr lang="ru-RU" dirty="0" smtClean="0"/>
              <a:t>Луна……</a:t>
            </a:r>
          </a:p>
          <a:p>
            <a:r>
              <a:rPr lang="ru-RU" dirty="0" smtClean="0"/>
              <a:t>Бежит…….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88840"/>
            <a:ext cx="396513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3"/>
                </a:solidFill>
              </a:rPr>
              <a:t>Придумай сказку</a:t>
            </a:r>
            <a:endParaRPr lang="ru-RU" sz="4000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10367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1. Жила была на свете гусеница. Она была очень маленькая, поэтому ползала очень медленно…</a:t>
            </a:r>
          </a:p>
          <a:p>
            <a:endParaRPr lang="ru-RU" sz="3600" dirty="0"/>
          </a:p>
          <a:p>
            <a:endParaRPr lang="ru-RU" sz="3600" dirty="0" smtClean="0"/>
          </a:p>
          <a:p>
            <a:endParaRPr lang="ru-RU" sz="36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3789040"/>
            <a:ext cx="8147248" cy="103671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 smtClean="0"/>
              <a:t>2. Список </a:t>
            </a:r>
            <a:r>
              <a:rPr lang="ru-RU" sz="3600" dirty="0"/>
              <a:t>слов: стул, корзинка, цыпленок, цветок-</a:t>
            </a:r>
            <a:r>
              <a:rPr lang="ru-RU" sz="3600" dirty="0" err="1"/>
              <a:t>семицветик</a:t>
            </a:r>
            <a:r>
              <a:rPr lang="ru-RU" sz="3600" dirty="0"/>
              <a:t>, радуга, ручей, рыбки, пузырьки, тучка, солнышко.</a:t>
            </a:r>
          </a:p>
          <a:p>
            <a:pPr marL="0" indent="0">
              <a:buNone/>
            </a:pPr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Назови «лишнее »слово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Грустный, печальный, унылый, глубокий. </a:t>
            </a:r>
          </a:p>
          <a:p>
            <a:r>
              <a:rPr lang="ru-RU" dirty="0" smtClean="0"/>
              <a:t>Храбрый, звонкий, смелый, отважный. </a:t>
            </a:r>
          </a:p>
          <a:p>
            <a:r>
              <a:rPr lang="ru-RU" dirty="0" smtClean="0"/>
              <a:t>Слабый, ломкий, долгий, хрупкий. </a:t>
            </a:r>
          </a:p>
          <a:p>
            <a:r>
              <a:rPr lang="ru-RU" dirty="0" smtClean="0"/>
              <a:t>Крепкий, далёкий, прочный, надёжный. </a:t>
            </a:r>
          </a:p>
          <a:p>
            <a:r>
              <a:rPr lang="ru-RU" dirty="0" smtClean="0"/>
              <a:t>Дряхлый, старый, изношенный, маленький, ветхий. </a:t>
            </a:r>
          </a:p>
          <a:p>
            <a:r>
              <a:rPr lang="ru-RU" dirty="0" smtClean="0"/>
              <a:t>Смелый, храбрый, отважный, злой, решительный. </a:t>
            </a:r>
          </a:p>
          <a:p>
            <a:r>
              <a:rPr lang="ru-RU" dirty="0" smtClean="0"/>
              <a:t>Глубокий, мелкий, высокий, светлый, низкий. 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Классификация по картинкам.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Стол</a:t>
            </a:r>
            <a:r>
              <a:rPr lang="ru-RU" dirty="0" smtClean="0"/>
              <a:t>, чашка, диван, тарелка, стул, блюдце. </a:t>
            </a:r>
          </a:p>
          <a:p>
            <a:r>
              <a:rPr lang="ru-RU" dirty="0" smtClean="0"/>
              <a:t>Лиса, кошка, заяц, медведь, собака, корова. </a:t>
            </a:r>
          </a:p>
          <a:p>
            <a:r>
              <a:rPr lang="ru-RU" dirty="0" smtClean="0"/>
              <a:t>Синица, бабочка, снегирь, воробей, стрекоза, пчела.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9" t="8467" r="10583" b="11091"/>
          <a:stretch/>
        </p:blipFill>
        <p:spPr>
          <a:xfrm>
            <a:off x="171562" y="2253668"/>
            <a:ext cx="1440160" cy="1368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8" t="10064" r="28284" b="4378"/>
          <a:stretch/>
        </p:blipFill>
        <p:spPr>
          <a:xfrm>
            <a:off x="3017369" y="2216231"/>
            <a:ext cx="1221848" cy="15978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2" r="19797" b="-161"/>
          <a:stretch/>
        </p:blipFill>
        <p:spPr>
          <a:xfrm>
            <a:off x="4191000" y="1417638"/>
            <a:ext cx="1512168" cy="16720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27977" r="10411" b="17905"/>
          <a:stretch/>
        </p:blipFill>
        <p:spPr>
          <a:xfrm rot="7589749">
            <a:off x="5386979" y="2037964"/>
            <a:ext cx="2088232" cy="10081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406" y="1351422"/>
            <a:ext cx="1481148" cy="1481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5" t="12442" r="32810" b="21791"/>
          <a:stretch/>
        </p:blipFill>
        <p:spPr>
          <a:xfrm>
            <a:off x="7195640" y="1363079"/>
            <a:ext cx="1368152" cy="2664297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accent3"/>
                </a:solidFill>
              </a:rPr>
              <a:t>Спасибо за внимание</a:t>
            </a:r>
          </a:p>
          <a:p>
            <a:pPr marL="0" indent="0" algn="ctr">
              <a:buNone/>
            </a:pPr>
            <a:endParaRPr lang="ru-RU" sz="5400" b="1" dirty="0">
              <a:solidFill>
                <a:schemeClr val="accent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t="-1" r="19110" b="-2911"/>
          <a:stretch/>
        </p:blipFill>
        <p:spPr>
          <a:xfrm>
            <a:off x="2411760" y="2277101"/>
            <a:ext cx="3816424" cy="419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4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Актуальность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1617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600" dirty="0" smtClean="0"/>
              <a:t>изучения проблемы развития связной речи обусловлена тем, что в деятельности людей нет такой области, где не употреблялась бы речь, она нужна везде, и особенно, на этапе обучения. При помощи речи, общения ребёнок легко и незаметно для себя входит в окружающий его мир, узнаёт много нового, интересного, может выразить свои мысли, желания, требования. Развитие связной речи определяет уровень речевого и умственного развития ребёнка. Именно в связной речи реализуется основная, коммуникативная, функция речи.</a:t>
            </a:r>
            <a:endParaRPr lang="ru-RU" sz="2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0609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Задачи речевого развития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980728"/>
          <a:ext cx="8075240" cy="5493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 игра</a:t>
            </a:r>
            <a:endParaRPr lang="ru-RU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это вид учебных занятий, организуемых в виде учебных игр, реализующих ряд принципов игрового, активного обучения и отличающихся наличием правил, фиксированной структуры игровой деятельности и системы оценивания, один из методов активного обучения </a:t>
            </a:r>
          </a:p>
          <a:p>
            <a:pPr algn="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(В. Н. Кругликов, 1988).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70609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Структура дидактической игры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28800"/>
          <a:ext cx="8075240" cy="4845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19256" cy="70609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Виды дидактических игр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28800"/>
          <a:ext cx="8075240" cy="4845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205" y="116632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Игры с предметами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864763" cy="514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310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5264" y="-171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3"/>
                </a:solidFill>
              </a:rPr>
              <a:t>Настольно-печатные</a:t>
            </a:r>
            <a:endParaRPr lang="ru-RU" sz="4000" b="1" dirty="0">
              <a:solidFill>
                <a:schemeClr val="accent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3816423" cy="28609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585" y="1259810"/>
            <a:ext cx="3929712" cy="29458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329" y="4437112"/>
            <a:ext cx="4243112" cy="19877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857232"/>
            <a:ext cx="3466728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3"/>
                </a:solidFill>
              </a:rPr>
              <a:t>Словесные </a:t>
            </a:r>
            <a:endParaRPr lang="ru-RU" sz="4000" b="1" dirty="0">
              <a:solidFill>
                <a:schemeClr val="accent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214422"/>
            <a:ext cx="4646244" cy="31216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284028"/>
            <a:ext cx="5084102" cy="341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24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563</TotalTime>
  <Words>335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Century Schoolbook</vt:lpstr>
      <vt:lpstr>Times New Roman</vt:lpstr>
      <vt:lpstr>Wingdings</vt:lpstr>
      <vt:lpstr>Wingdings 2</vt:lpstr>
      <vt:lpstr>Эркер</vt:lpstr>
      <vt:lpstr>Дидактические игры и упражнения по развитию связной речи дошкольников</vt:lpstr>
      <vt:lpstr>Актуальность</vt:lpstr>
      <vt:lpstr>Задачи речевого развития</vt:lpstr>
      <vt:lpstr>Дидактическая  игра</vt:lpstr>
      <vt:lpstr>Структура дидактической игры</vt:lpstr>
      <vt:lpstr>Виды дидактических игр</vt:lpstr>
      <vt:lpstr>Игры с предметами</vt:lpstr>
      <vt:lpstr>Настольно-печатные</vt:lpstr>
      <vt:lpstr>Словесные </vt:lpstr>
      <vt:lpstr>Веселая полянка</vt:lpstr>
      <vt:lpstr>Веселые рифмы</vt:lpstr>
      <vt:lpstr>Придумай сказку</vt:lpstr>
      <vt:lpstr>Назови «лишнее »слово</vt:lpstr>
      <vt:lpstr>Классификация по картинкам.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Дидактические игры и упражнения по развитию связной речи дошкольников</dc:title>
  <dc:creator>alenka</dc:creator>
  <cp:lastModifiedBy>USER</cp:lastModifiedBy>
  <cp:revision>50</cp:revision>
  <dcterms:created xsi:type="dcterms:W3CDTF">2021-11-03T03:39:05Z</dcterms:created>
  <dcterms:modified xsi:type="dcterms:W3CDTF">2021-11-09T16:53:25Z</dcterms:modified>
</cp:coreProperties>
</file>