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3" r:id="rId16"/>
    <p:sldId id="277" r:id="rId17"/>
    <p:sldId id="278" r:id="rId18"/>
    <p:sldId id="279" r:id="rId19"/>
    <p:sldId id="280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8BD8C-55F7-42D8-AE4E-35F6DCFB79F7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71952-F8B7-4872-8DCC-88BA43362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school3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2.mp4" TargetMode="External"/><Relationship Id="rId2" Type="http://schemas.openxmlformats.org/officeDocument/2006/relationships/hyperlink" Target="&#1074;&#1080;&#1076;&#1077;&#1086;%201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chemeClr val="tx2">
                <a:lumMod val="9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851648" cy="714380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Номинация: «Естественнонаучная (живая и неживая природа)»</a:t>
            </a:r>
            <a:endParaRPr lang="ru-RU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00438"/>
            <a:ext cx="7854696" cy="4091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работы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«Влияние бактерий на здоровье зубов»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357166"/>
          <a:ext cx="7215238" cy="1910334"/>
        </p:xfrm>
        <a:graphic>
          <a:graphicData uri="http://schemas.openxmlformats.org/drawingml/2006/table">
            <a:tbl>
              <a:tblPr/>
              <a:tblGrid>
                <a:gridCol w="1321180"/>
                <a:gridCol w="5894058"/>
              </a:tblGrid>
              <a:tr h="16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ru-RU" sz="1100" b="1" kern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МУНИЦИПАЛЬНОЕ БЮДЖЕТНОЕ ОБЩЕОБРАЗОВАТЕЛЬНОЕ УЧРЕЖДЕНИЕ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  ОБЩЕОБРАЗОВАТЕЛЬНАЯ  ШКОЛА № 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ГОРОДА БИЙСКА АЛТАЙСКОГО КРАЯ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Алтайский край, г. Бийск, улица Липового, 74/3, телефон: 8 (3854) 43-52 -90, корпус 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e-mail: </a:t>
                      </a:r>
                      <a:r>
                        <a:rPr lang="en-US" sz="1400" u="sng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bschool3@mail.ru</a:t>
                      </a:r>
                      <a:r>
                        <a:rPr lang="en-US" sz="1400" u="sng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42918"/>
            <a:ext cx="876300" cy="8001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4286256"/>
            <a:ext cx="87320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Постников Александр Александрович,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Научный руководитель: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Родионова Любовь Викторовна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621508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Бийск, 2022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нужны зубы и как они устроены:</a:t>
            </a:r>
            <a:br>
              <a:rPr lang="ru-RU" sz="4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cs typeface="Times New Roman" pitchFamily="18" charset="0"/>
              </a:rPr>
              <a:t>Зубы</a:t>
            </a:r>
            <a:r>
              <a:rPr lang="ru-RU" sz="4400" dirty="0" smtClean="0">
                <a:cs typeface="Times New Roman" pitchFamily="18" charset="0"/>
              </a:rPr>
              <a:t> — самые твёрдые костные образования во рту человека, служащие для первичной механической обработки пищи. </a:t>
            </a:r>
            <a:br>
              <a:rPr lang="ru-RU" sz="4400" dirty="0" smtClean="0">
                <a:cs typeface="Times New Roman" pitchFamily="18" charset="0"/>
              </a:rPr>
            </a:br>
            <a:r>
              <a:rPr lang="ru-RU" sz="4400" dirty="0" smtClean="0"/>
              <a:t>Зубы бывают разных видов: клыки, резцы, коренные.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7"/>
            <a:ext cx="821537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56538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 зубов: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/>
              <a:t>Существует очень много  заболеваний зубов. Среди самых распространенных является кариес – это инфекционное поражение </a:t>
            </a:r>
            <a:r>
              <a:rPr lang="ru-RU" sz="3100" b="1" dirty="0" smtClean="0"/>
              <a:t>зубов</a:t>
            </a:r>
            <a:r>
              <a:rPr lang="ru-RU" sz="3100" dirty="0" smtClean="0"/>
              <a:t>, при котором происходит размягчение твердых тканей </a:t>
            </a:r>
            <a:r>
              <a:rPr lang="ru-RU" sz="3100" b="1" dirty="0" smtClean="0"/>
              <a:t>зуба</a:t>
            </a:r>
            <a:r>
              <a:rPr lang="ru-RU" sz="3100" dirty="0" smtClean="0"/>
              <a:t> с образованием дефекта в виде полости. Кариес встречается среди всех возрастных групп, но чаще среди взрослых людей старше 35 лет, где составляет 98-99%.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72074"/>
            <a:ext cx="3714776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Микроскопирование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налета зуба под увеличением в 400 раз.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Налет на зубной эмали – это отложения, образованные микроскопическими остатками пищи, бактериями продуктами их жизнедеятельности.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Зубной налёт включает различные бактерии: стрептококки,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лактобактерии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стафилококки,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лептотрихии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брали мазок с эмали зубов спустя  12 часов после чистки. На фотографии мазка мы видим, что наблюдается скопление темных точек, можно предположить, что это колонии микроорганизмов зубов, которые образовались на эмали.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Содержимое 3" descr="C:\Users\User\Desktop\Проект Саши\Image-3_2022-02-2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Экспериментальная часть исследования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072098"/>
          </a:xfrm>
        </p:spPr>
        <p:txBody>
          <a:bodyPr>
            <a:no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Порядок выполнения (гиперссылка)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Результаты (гиперссылка)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этого эксперимента мы делаем вывод, что зубная паста действительно защищает нашу эмаль от кислоты, вырабатываемой бактериями и, чтобы избежать серьезных проблем с зубами и деснами, за полостью рта необходимо ухаживать постоянно и регулярно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Проект Саши\20220305_210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22098" y="1390350"/>
            <a:ext cx="3714777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000108"/>
            <a:ext cx="4714908" cy="28575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Изучив литературу по данной теме, мы решили убедится в защитных свойствах зубной пасты, я провел опыт, взяв за основу скорлупу куриного яйца, потому что ее состав очень похож на состав зубной эмали, яичная скорлупа состоит из кальция.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часть исследования: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Изучив литературу по данной теме, я решил убедиться в защитных свойствах зубной пасты, я провел опыт, взяв за основу скорлупу куриного яйца, потому что ее состав очень похож на состав зубной эмали, яичная скорлупа состоит из кальция.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 взял два куриных яйца. Одно из них обработал зубной пастой. Положил их в разные стаканы, залил водой и добавил по 1 ст.л. </a:t>
            </a:r>
            <a:r>
              <a:rPr lang="ru-RU" sz="3600" dirty="0" err="1" smtClean="0"/>
              <a:t>уксуса.Оставил</a:t>
            </a:r>
            <a:r>
              <a:rPr lang="ru-RU" sz="3600" dirty="0" smtClean="0"/>
              <a:t> на 12 часов.</a:t>
            </a:r>
            <a:endParaRPr lang="ru-RU" sz="3600" dirty="0"/>
          </a:p>
        </p:txBody>
      </p:sp>
      <p:pic>
        <p:nvPicPr>
          <p:cNvPr id="3" name="Picture 2" descr="C:\Users\User\Desktop\Проект Саши\20220305_21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" y="1142986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Вынув яйца, я </a:t>
            </a:r>
            <a:r>
              <a:rPr lang="ru-RU" sz="4800" dirty="0" err="1" smtClean="0"/>
              <a:t>обнаружил,что</a:t>
            </a:r>
            <a:r>
              <a:rPr lang="ru-RU" sz="4800" dirty="0" smtClean="0"/>
              <a:t> скорлупа обработанного зубной пастой яйца была твердой. А скорлупа второго яйца, стала мягкой.</a:t>
            </a:r>
            <a:endParaRPr lang="ru-RU" sz="4800" dirty="0"/>
          </a:p>
        </p:txBody>
      </p:sp>
      <p:pic>
        <p:nvPicPr>
          <p:cNvPr id="2050" name="Picture 2" descr="C:\Users\люба\Desktop\IMG_20220309_09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250033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Гипотезу, которую мы выдвигали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вначале исследования, подтвердилась. Да действительно, когда мы частим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зубы,то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убираем налет из остатков пищи и микроорганизмов, а зубная паста дает защищающий эффект на эмаль зуба.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9292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Здравствуйте! Меня зовут Постников Александр. Мне 7 лет. Я учусь в школе №3 города Бийска.</a:t>
            </a:r>
          </a:p>
          <a:p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7" name="Picture 4" descr="C:\Users\люба\Desktop\IMG-20220308-WA0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71810"/>
            <a:ext cx="2768196" cy="32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с древних времен озабочены здоровьем зубов. 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 – это костный орган, который не восстанавливается самостоятельно. Основная причина заболеваний полости рта – бактериальный зубной налет. Из-за продуктов жизнедеятельности, бактерий происходит разрушение эмали зуба. Если не защищать эмаль зубов зубной пастой, то произойдет разрушение зуба.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телевизору часто показывают рекламу зубной пасты. И смотря её, я задумался, а почему у одних людей зубы здоровые,  а у других нет. Чтобы мне разобраться с этим вопросом, я начал искать информацию в литературе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интернете.А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еще, я спросил у мамы и папы, что влияет на здоровье зубов?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Многие дети забывают и не хотят чистить зубы утром и вечером, но эти органы единственные в человеческом организме не подлежат естественному восстановлению.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Поможет ли чистка зубов сохранить их здоровье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Узнать строение зуба и как сохранить его здоровым.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найти и прочитать исторические материалы по уходу за зубами;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-изучить строение зуба;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-узнать о более распространенных заболеваниях зубов;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-рассмотреть микрофлору, которая окружат зуб человека;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-провести эксперимент, который показывает, как зубная паста защищает зуб от разрушения.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гигиены зубов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Люди впервые заговорили о здоровье зубов с древней </a:t>
            </a:r>
            <a:r>
              <a:rPr lang="ru-RU" sz="3100" dirty="0" err="1" smtClean="0"/>
              <a:t>месопотамии</a:t>
            </a:r>
            <a:r>
              <a:rPr lang="ru-RU" sz="3100" dirty="0" smtClean="0"/>
              <a:t>, где использовали обезболивающие пасты для зубов. Первые «зубные пасты» и зубные щетки появились в древнем Египте. В 1498 году в Китае придумали прикрепить к ручке из бамбука небольшое количество щетинок сибирского кабана.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857628"/>
            <a:ext cx="521497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6811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 Петре I зубы было принято чистить тряпочкой и щепотью толчёного мела.</a:t>
            </a:r>
            <a:br>
              <a:rPr lang="ru-RU" sz="3600" dirty="0" smtClean="0"/>
            </a:br>
            <a:r>
              <a:rPr lang="ru-RU" sz="3600" dirty="0" smtClean="0"/>
              <a:t>Первая зубная паста, очищающая зубы от налета, появилась в начале XX века, а первая советская паста в тюбике была выпущена в 1950 году.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929066"/>
            <a:ext cx="2736850" cy="1730699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zen_doc/112656/pub_5aef10c68309050751693086_5aef16db9b403c6169f84947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43380"/>
            <a:ext cx="3574063" cy="11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558</TotalTime>
  <Words>448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Номинация: «Естественнонаучная (живая и неживая природа)»</vt:lpstr>
      <vt:lpstr>Слайд 2</vt:lpstr>
      <vt:lpstr>По телевизору часто показывают рекламу зубной пасты. И смотря её, я задумался, а почему у одних людей зубы здоровые,  а у других нет. Чтобы мне разобраться с этим вопросом, я начал искать информацию в литературе и интернете.А еще, я спросил у мамы и папы, что влияет на здоровье зубов?  </vt:lpstr>
      <vt:lpstr>Проблема Многие дети забывают и не хотят чистить зубы утром и вечером, но эти органы единственные в человеческом организме не подлежат естественному восстановлению.   </vt:lpstr>
      <vt:lpstr>Гипотеза исследования:  Поможет ли чистка зубов сохранить их здоровье?    </vt:lpstr>
      <vt:lpstr>Цель исследования: Узнать строение зуба и как сохранить его здоровым.    </vt:lpstr>
      <vt:lpstr>Задачи исследования: - найти и прочитать исторические материалы по уходу за зубами; -изучить строение зуба; -узнать о более распространенных заболеваниях зубов; -рассмотреть микрофлору, которая окружат зуб человека; -провести эксперимент, который показывает, как зубная паста защищает зуб от разрушения. </vt:lpstr>
      <vt:lpstr>История гигиены зубов Люди впервые заговорили о здоровье зубов с древней месопотамии, где использовали обезболивающие пасты для зубов. Первые «зубные пасты» и зубные щетки появились в древнем Египте. В 1498 году в Китае придумали прикрепить к ручке из бамбука небольшое количество щетинок сибирского кабана.   </vt:lpstr>
      <vt:lpstr>При Петре I зубы было принято чистить тряпочкой и щепотью толчёного мела. Первая зубная паста, очищающая зубы от налета, появилась в начале XX века, а первая советская паста в тюбике была выпущена в 1950 году.   </vt:lpstr>
      <vt:lpstr>Зачем нужны зубы и как они устроены: Зубы — самые твёрдые костные образования во рту человека, служащие для первичной механической обработки пищи.  Зубы бывают разных видов: клыки, резцы, коренные.  </vt:lpstr>
      <vt:lpstr>Слайд 11</vt:lpstr>
      <vt:lpstr>         Заболевания зубов: Существует очень много  заболеваний зубов. Среди самых распространенных является кариес – это инфекционное поражение зубов, при котором происходит размягчение твердых тканей зуба с образованием дефекта в виде полости. Кариес встречается среди всех возрастных групп, но чаще среди взрослых людей старше 35 лет, где составляет 98-99%.  </vt:lpstr>
      <vt:lpstr>Микроскопирование налета зуба под увеличением в 400 раз.  Налет на зубной эмали – это отложения, образованные микроскопическими остатками пищи, бактериями продуктами их жизнедеятельности. Зубной налёт включает различные бактерии: стрептококки, лактобактерии, стафилококки, лептотрихии и др. </vt:lpstr>
      <vt:lpstr>Мы брали мазок с эмали зубов спустя  12 часов после чистки. На фотографии мазка мы видим, что наблюдается скопление темных точек, можно предположить, что это колонии микроорганизмов зубов, которые образовались на эмали.      </vt:lpstr>
      <vt:lpstr>Экспериментальная часть исследования</vt:lpstr>
      <vt:lpstr>Экспериментальная часть исследования: Изучив литературу по данной теме, я решил убедиться в защитных свойствах зубной пасты, я провел опыт, взяв за основу скорлупу куриного яйца, потому что ее состав очень похож на состав зубной эмали, яичная скорлупа состоит из кальция.  </vt:lpstr>
      <vt:lpstr>Я взял два куриных яйца. Одно из них обработал зубной пастой. Положил их в разные стаканы, залил водой и добавил по 1 ст.л. уксуса.Оставил на 12 часов.</vt:lpstr>
      <vt:lpstr>Вынув яйца, я обнаружил,что скорлупа обработанного зубной пастой яйца была твердой. А скорлупа второго яйца, стала мягкой.</vt:lpstr>
      <vt:lpstr>Вывод: Гипотезу, которую мы выдвигали   вначале исследования, подтвердилась. Да действительно, когда мы частим зубы,то убираем налет из остатков пищи и микроорганизмов, а зубная паста дает защищающий эффект на эмаль зуба.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Номинация: «Естественнонаучная (живая и неживая природа)»</dc:title>
  <dc:creator>Пользователь</dc:creator>
  <cp:lastModifiedBy>люба</cp:lastModifiedBy>
  <cp:revision>52</cp:revision>
  <dcterms:created xsi:type="dcterms:W3CDTF">2022-03-06T05:02:02Z</dcterms:created>
  <dcterms:modified xsi:type="dcterms:W3CDTF">2022-03-09T02:34:34Z</dcterms:modified>
</cp:coreProperties>
</file>