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0981-8EE8-409D-93D9-57BAB45E663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C59F-799D-41CB-8374-FAAA39AFD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0981-8EE8-409D-93D9-57BAB45E663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C59F-799D-41CB-8374-FAAA39AFD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0981-8EE8-409D-93D9-57BAB45E663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C59F-799D-41CB-8374-FAAA39AFD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0981-8EE8-409D-93D9-57BAB45E663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C59F-799D-41CB-8374-FAAA39AFD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0981-8EE8-409D-93D9-57BAB45E663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C59F-799D-41CB-8374-FAAA39AFD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0981-8EE8-409D-93D9-57BAB45E663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C59F-799D-41CB-8374-FAAA39AFD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0981-8EE8-409D-93D9-57BAB45E663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C59F-799D-41CB-8374-FAAA39AFD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0981-8EE8-409D-93D9-57BAB45E663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C59F-799D-41CB-8374-FAAA39AFD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0981-8EE8-409D-93D9-57BAB45E663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C59F-799D-41CB-8374-FAAA39AFD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0981-8EE8-409D-93D9-57BAB45E663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C59F-799D-41CB-8374-FAAA39AFD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0981-8EE8-409D-93D9-57BAB45E663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C59F-799D-41CB-8374-FAAA39AFD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60981-8EE8-409D-93D9-57BAB45E663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C59F-799D-41CB-8374-FAAA39AFD5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2;&#1091;&#1079;&#1099;&#1082;&#1072;%20&#1076;&#1083;&#1103;%20&#1055;&#1088;&#1077;&#1079;&#1077;&#1085;&#1090;&#1072;&#1094;&#1080;&#1080;_mp3cut.foxcom.su_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ownloads\_mp4.wmv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&#1043;&#1086;&#1088;&#1077;&#1085;&#1080;&#1077;-&#1072;&#1094;&#1077;&#1090;&#1080;&#1083;&#1077;&#1085;&#1072;.wmv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848872" cy="5832648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Британская научная ассоциация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раньше известная как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Британская ассоциация для продвижения науки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Основана в 1831 году, с целью продвижения науки,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 общего внимания на научные вопросы и облегчения взаимодействия между научными рабочими.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П.6 читать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Составить цепочку превращений по схеме: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Алкан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АлкенАлкин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	Осуществить превращения, указать условия протекания реакций.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Доклад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Эдмунда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Дэви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попытке получить калий, сильно нагревая смесь прокаленного винного камня с древесным углем в большом железном сосуде, я получил черное вещество, которое легко разлагалось водой и образовывало газ, оказавшийся новым соединением углерода и водорода. Этот газ горит на воздухе ярким пламенем, более густым и светящимся даже сильнее, чем пламя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маслородного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газа (этилена). Если подача воздуха ограничена, горение сопровождается обильным отложением сажи. В контакте с хлором газ мгновенно взрывается, причем взрыв сопровождается большим красным пламенем и значительными отложениями сажи... Дистиллированная вода поглощает около одного объема нового газа, однако при нагревании раствора газ выделяется, по-видимому, не изменяясь... Для полного сгорания нового газа необходимо 2,5 объема кислорода. При этом образуются два объема углекислого газа и вода, которые являются единственными продуктами горения... Газ содержит столько же углерода, что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маслородный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газ, но вдвое меньше водорода... Он удивительно подойдет для целей искусственного освещения, если только его удастся дешево получать.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Музыка для Презентации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932040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440159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урока:Алкины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Ацетилен.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8136904" cy="331236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Молекулярная формула ацетилена 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Структурная формула ацетилена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CH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Общая формула гомологического ряда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алкинов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2n-2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Способы получения ацетилена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92888" cy="4752528"/>
          </a:xfrm>
        </p:spPr>
        <p:txBody>
          <a:bodyPr/>
          <a:lstStyle/>
          <a:p>
            <a:pPr marL="514350" indent="-514350" algn="just">
              <a:buAutoNum type="arabicParenR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Карбидный способ</a:t>
            </a:r>
          </a:p>
          <a:p>
            <a:pPr marL="514350" indent="-51435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_mp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11760" y="2852936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0" r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7848872" cy="5472608"/>
          </a:xfrm>
        </p:spPr>
        <p:txBody>
          <a:bodyPr/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Пиролиз метана (промышленный способ получения ацетилена)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403648" y="3284984"/>
          <a:ext cx="5959475" cy="1138237"/>
        </p:xfrm>
        <a:graphic>
          <a:graphicData uri="http://schemas.openxmlformats.org/presentationml/2006/ole">
            <p:oleObj spid="_x0000_s2050" name="Формула" r:id="rId4" imgW="190476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Химические свойства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Горение</a:t>
            </a:r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2)Гидрирование</a:t>
            </a:r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3)Галогенирование</a:t>
            </a:r>
          </a:p>
          <a:p>
            <a:pPr marL="514350" indent="-514350"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971600" y="1772816"/>
          <a:ext cx="5112568" cy="720080"/>
        </p:xfrm>
        <a:graphic>
          <a:graphicData uri="http://schemas.openxmlformats.org/presentationml/2006/ole">
            <p:oleObj spid="_x0000_s3075" name="Формула" r:id="rId4" imgW="1904760" imgH="2156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115616" y="2996952"/>
          <a:ext cx="4968552" cy="720080"/>
        </p:xfrm>
        <a:graphic>
          <a:graphicData uri="http://schemas.openxmlformats.org/presentationml/2006/ole">
            <p:oleObj spid="_x0000_s3076" name="Формула" r:id="rId5" imgW="1333440" imgH="2286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39552" y="4365105"/>
          <a:ext cx="8208912" cy="1512168"/>
        </p:xfrm>
        <a:graphic>
          <a:graphicData uri="http://schemas.openxmlformats.org/presentationml/2006/ole">
            <p:oleObj spid="_x0000_s3077" name="Формула" r:id="rId6" imgW="22348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579350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4)Гидратация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Реакция взаимодействия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алкинов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водой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протекает в кислой среде, в присутствии солей ртути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(II)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95536" y="3429000"/>
          <a:ext cx="8496944" cy="792162"/>
        </p:xfrm>
        <a:graphic>
          <a:graphicData uri="http://schemas.openxmlformats.org/presentationml/2006/ole">
            <p:oleObj spid="_x0000_s4098" name="Формула" r:id="rId4" imgW="39495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ацетилена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Искусственное освещение 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Горение-ацетилен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339752" y="2492896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2)Используется для газовой сварки и резки металлов.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3)При производстве взрывчатых веществ.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4)В органическом синтезе, для получения уксусной кислоты, этилового спирта, растворителей, пластических масс, каучука, ароматических углеводородов.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122</Words>
  <Application>Microsoft Office PowerPoint</Application>
  <PresentationFormat>Экран (4:3)</PresentationFormat>
  <Paragraphs>29</Paragraphs>
  <Slides>11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Microsoft Equation 3.0</vt:lpstr>
      <vt:lpstr>Слайд 1</vt:lpstr>
      <vt:lpstr>Доклад Эдмунда Дэви</vt:lpstr>
      <vt:lpstr>Тема урока:Алкины. Ацетилен.</vt:lpstr>
      <vt:lpstr>Способы получения ацетилена</vt:lpstr>
      <vt:lpstr>Слайд 5</vt:lpstr>
      <vt:lpstr>Химические свойства</vt:lpstr>
      <vt:lpstr>Слайд 7</vt:lpstr>
      <vt:lpstr>Применение ацетилена</vt:lpstr>
      <vt:lpstr>Слайд 9</vt:lpstr>
      <vt:lpstr>Домашнее задание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2015-11-23T11:44:35Z</dcterms:created>
  <dcterms:modified xsi:type="dcterms:W3CDTF">2015-11-23T15:41:27Z</dcterms:modified>
</cp:coreProperties>
</file>