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F2F8"/>
    <a:srgbClr val="06BAA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1C2644-CE48-4F13-93EC-01DA2B2986F3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CF3B28-462E-4115-8791-CA9552C324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60648"/>
            <a:ext cx="8229600" cy="2939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Урок окружающего мира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 класс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Тема: Почему идет дождь и дует ветер?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31698"/>
            <a:ext cx="7632848" cy="1752600"/>
          </a:xfrm>
        </p:spPr>
        <p:txBody>
          <a:bodyPr/>
          <a:lstStyle/>
          <a:p>
            <a:r>
              <a:rPr lang="ru-RU" dirty="0" smtClean="0"/>
              <a:t>Учитель начальных классов Григорьева И.П.</a:t>
            </a:r>
          </a:p>
          <a:p>
            <a:r>
              <a:rPr lang="ru-RU" dirty="0" smtClean="0"/>
              <a:t>МБОУ «СОШ №3 г. Порхова»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3" y="476250"/>
            <a:ext cx="7776633" cy="5832475"/>
          </a:xfr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63546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67" y="549275"/>
            <a:ext cx="7679266" cy="5759450"/>
          </a:xfr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7966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672"/>
            <a:ext cx="8229600" cy="5792365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455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Лаборатория – это специальное помещение, необходимое для опытов и экспериментов.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73" y="2636838"/>
            <a:ext cx="6235054" cy="3671887"/>
          </a:xfr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588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2635" y1="45929" x2="12996" y2="37857"/>
                        <a14:foregroundMark x1="16787" y1="37857" x2="31829" y2="32846"/>
                        <a14:foregroundMark x1="32250" y1="31037" x2="40915" y2="19833"/>
                        <a14:foregroundMark x1="42058" y1="19833" x2="46209" y2="19833"/>
                        <a14:foregroundMark x1="47714" y1="19833" x2="51504" y2="19833"/>
                        <a14:foregroundMark x1="51504" y1="19833" x2="57521" y2="22338"/>
                        <a14:foregroundMark x1="57521" y1="22338" x2="62034" y2="24148"/>
                        <a14:foregroundMark x1="62034" y1="26653" x2="64320" y2="30411"/>
                        <a14:foregroundMark x1="64320" y1="30411" x2="66185" y2="34099"/>
                        <a14:foregroundMark x1="66185" y1="34099" x2="69976" y2="32220"/>
                        <a14:foregroundMark x1="69194" y1="34099" x2="73345" y2="33473"/>
                        <a14:foregroundMark x1="74850" y1="34725" x2="74850" y2="34725"/>
                        <a14:foregroundMark x1="78640" y1="38483" x2="78640" y2="38483"/>
                        <a14:foregroundMark x1="81288" y1="41545" x2="81288" y2="41545"/>
                        <a14:foregroundMark x1="83574" y1="46555" x2="83574" y2="46555"/>
                        <a14:foregroundMark x1="86943" y1="47112" x2="86943" y2="47112"/>
                        <a14:foregroundMark x1="88087" y1="50870" x2="88087" y2="50870"/>
                        <a14:foregroundMark x1="88448" y1="57063" x2="88448" y2="57063"/>
                        <a14:foregroundMark x1="88448" y1="63883" x2="88448" y2="63883"/>
                        <a14:foregroundMark x1="86221" y1="68267" x2="86221" y2="68267"/>
                        <a14:foregroundMark x1="82792" y1="69520" x2="82792" y2="69520"/>
                        <a14:foregroundMark x1="79783" y1="70772" x2="79783" y2="70772"/>
                        <a14:foregroundMark x1="76354" y1="70772" x2="76354" y2="70772"/>
                        <a14:foregroundMark x1="74128" y1="68894" x2="74128" y2="68894"/>
                        <a14:foregroundMark x1="71119" y1="71955" x2="71119" y2="71955"/>
                        <a14:foregroundMark x1="68472" y1="75087" x2="68472" y2="75087"/>
                        <a14:foregroundMark x1="65042" y1="75087" x2="65042" y2="75087"/>
                        <a14:foregroundMark x1="62034" y1="73834" x2="62034" y2="73834"/>
                        <a14:foregroundMark x1="59747" y1="72582" x2="59747" y2="72582"/>
                        <a14:foregroundMark x1="56378" y1="75087" x2="56378" y2="75087"/>
                        <a14:foregroundMark x1="54091" y1="75713" x2="54091" y2="75713"/>
                        <a14:foregroundMark x1="50722" y1="75713" x2="50722" y2="75713"/>
                        <a14:foregroundMark x1="48075" y1="75713" x2="48075" y2="75713"/>
                        <a14:foregroundMark x1="44705" y1="74461" x2="44705" y2="74461"/>
                        <a14:foregroundMark x1="42058" y1="72582" x2="42058" y2="72582"/>
                        <a14:foregroundMark x1="39771" y1="70146" x2="39771" y2="70146"/>
                        <a14:foregroundMark x1="36763" y1="72582" x2="36763" y2="72582"/>
                        <a14:foregroundMark x1="32972" y1="74461" x2="32972" y2="74461"/>
                        <a14:foregroundMark x1="29182" y1="75087" x2="29182" y2="75087"/>
                        <a14:foregroundMark x1="25451" y1="75087" x2="25451" y2="75087"/>
                        <a14:foregroundMark x1="22022" y1="74461" x2="22022" y2="74461"/>
                        <a14:foregroundMark x1="18652" y1="71955" x2="18652" y2="71955"/>
                        <a14:foregroundMark x1="15223" y1="69520" x2="15223" y2="69520"/>
                        <a14:foregroundMark x1="11853" y1="65762" x2="11853" y2="65762"/>
                        <a14:foregroundMark x1="11492" y1="58316" x2="11492" y2="58316"/>
                        <a14:foregroundMark x1="11492" y1="54001" x2="11492" y2="54001"/>
                        <a14:foregroundMark x1="11492" y1="48365" x2="11492" y2="48365"/>
                        <a14:foregroundMark x1="16005" y1="38483" x2="16005" y2="38483"/>
                        <a14:foregroundMark x1="17870" y1="38483" x2="17870" y2="38483"/>
                        <a14:foregroundMark x1="21300" y1="35978" x2="21300" y2="35978"/>
                        <a14:foregroundMark x1="27677" y1="34725" x2="27677" y2="34725"/>
                        <a14:foregroundMark x1="31107" y1="32846" x2="31107" y2="32846"/>
                        <a14:foregroundMark x1="34116" y1="31037" x2="34116" y2="31037"/>
                        <a14:foregroundMark x1="39771" y1="22965" x2="39771" y2="22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09" y="333375"/>
            <a:ext cx="3671515" cy="22315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4663"/>
            <a:ext cx="4032449" cy="3168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9144000" cy="3744416"/>
          </a:xfrm>
          <a:prstGeom prst="rect">
            <a:avLst/>
          </a:prstGeom>
        </p:spPr>
      </p:pic>
      <p:sp>
        <p:nvSpPr>
          <p:cNvPr id="7" name="Стрелка вверх 6"/>
          <p:cNvSpPr/>
          <p:nvPr/>
        </p:nvSpPr>
        <p:spPr>
          <a:xfrm>
            <a:off x="2575200" y="3212976"/>
            <a:ext cx="484632" cy="97840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4013943" y="3933056"/>
            <a:ext cx="484632" cy="97840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3737208" y="2287710"/>
            <a:ext cx="484632" cy="97840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26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9"/>
            <a:ext cx="8326582" cy="6264696"/>
          </a:xfr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6930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09600"/>
            <a:ext cx="7931224" cy="803176"/>
          </a:xfrm>
        </p:spPr>
        <p:txBody>
          <a:bodyPr/>
          <a:lstStyle/>
          <a:p>
            <a:r>
              <a:rPr lang="ru-RU" sz="6000" dirty="0" smtClean="0">
                <a:solidFill>
                  <a:srgbClr val="B6F2F8"/>
                </a:solidFill>
              </a:rPr>
              <a:t>Дождь</a:t>
            </a:r>
            <a:endParaRPr lang="ru-RU" sz="6000" dirty="0">
              <a:solidFill>
                <a:srgbClr val="B6F2F8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8291264" cy="3816424"/>
          </a:xfrm>
        </p:spPr>
        <p:txBody>
          <a:bodyPr/>
          <a:lstStyle/>
          <a:p>
            <a:r>
              <a:rPr lang="ru-RU" sz="2800" dirty="0" smtClean="0">
                <a:solidFill>
                  <a:srgbClr val="FFFF00"/>
                </a:solidFill>
              </a:rPr>
              <a:t>1.Вода испаряется под действием солнца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2.Пар поднимается наверх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3.Капли собираются вместе и образуют облака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4.Облака соединяются в тучи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5.Тяжелыё капли не могут удержаться и падают вниз – идёт дождь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0889" y1="24333" x2="10889" y2="24333"/>
                        <a14:foregroundMark x1="15333" y1="18000" x2="15333" y2="18000"/>
                        <a14:foregroundMark x1="19111" y1="17333" x2="19111" y2="17333"/>
                        <a14:foregroundMark x1="19111" y1="17333" x2="19111" y2="17333"/>
                        <a14:foregroundMark x1="24222" y1="15222" x2="24222" y2="15222"/>
                        <a14:foregroundMark x1="30556" y1="12444" x2="30556" y2="12444"/>
                        <a14:foregroundMark x1="38778" y1="12444" x2="38778" y2="12444"/>
                        <a14:foregroundMark x1="46667" y1="13889" x2="46667" y2="13889"/>
                        <a14:foregroundMark x1="57222" y1="13111" x2="57222" y2="13111"/>
                        <a14:foregroundMark x1="66667" y1="15222" x2="66667" y2="15222"/>
                        <a14:foregroundMark x1="73333" y1="13111" x2="73333" y2="13111"/>
                        <a14:foregroundMark x1="79444" y1="13111" x2="79444" y2="13111"/>
                        <a14:foregroundMark x1="85111" y1="13111" x2="85111" y2="13111"/>
                        <a14:foregroundMark x1="86444" y1="24333" x2="86444" y2="24333"/>
                        <a14:foregroundMark x1="88667" y1="32667" x2="88667" y2="32667"/>
                        <a14:foregroundMark x1="85778" y1="36111" x2="85778" y2="36111"/>
                        <a14:foregroundMark x1="82000" y1="38222" x2="82000" y2="38222"/>
                        <a14:foregroundMark x1="87000" y1="43111" x2="87000" y2="43111"/>
                        <a14:foregroundMark x1="88333" y1="52111" x2="88333" y2="52111"/>
                        <a14:foregroundMark x1="82222" y1="56222" x2="82222" y2="56222"/>
                        <a14:foregroundMark x1="73667" y1="59111" x2="73667" y2="59111"/>
                        <a14:foregroundMark x1="68889" y1="59778" x2="68889" y2="59778"/>
                        <a14:foregroundMark x1="62556" y1="60444" x2="62556" y2="60444"/>
                        <a14:foregroundMark x1="73333" y1="78556" x2="73333" y2="78556"/>
                        <a14:foregroundMark x1="75000" y1="84778" x2="75000" y2="84778"/>
                        <a14:foregroundMark x1="73333" y1="88222" x2="73333" y2="88222"/>
                        <a14:foregroundMark x1="71778" y1="87556" x2="71778" y2="87556"/>
                        <a14:foregroundMark x1="69556" y1="86889" x2="69556" y2="86889"/>
                        <a14:foregroundMark x1="84222" y1="70222" x2="84222" y2="70222"/>
                        <a14:foregroundMark x1="85778" y1="74333" x2="85778" y2="74333"/>
                        <a14:foregroundMark x1="83889" y1="76444" x2="83889" y2="76444"/>
                        <a14:foregroundMark x1="68667" y1="70222" x2="68667" y2="70222"/>
                        <a14:foregroundMark x1="58778" y1="59778" x2="58778" y2="59778"/>
                        <a14:foregroundMark x1="53111" y1="60444" x2="53111" y2="60444"/>
                        <a14:foregroundMark x1="47333" y1="60444" x2="47333" y2="60444"/>
                        <a14:foregroundMark x1="41667" y1="57667" x2="41667" y2="57667"/>
                        <a14:foregroundMark x1="37222" y1="59778" x2="37222" y2="59778"/>
                        <a14:foregroundMark x1="30556" y1="57000" x2="30556" y2="57000"/>
                        <a14:foregroundMark x1="24222" y1="55556" x2="24222" y2="55556"/>
                        <a14:foregroundMark x1="18778" y1="50000" x2="18778" y2="50000"/>
                        <a14:foregroundMark x1="14333" y1="46556" x2="14333" y2="46556"/>
                        <a14:foregroundMark x1="12778" y1="37556" x2="12778" y2="37556"/>
                        <a14:foregroundMark x1="21667" y1="67444" x2="21667" y2="67444"/>
                        <a14:foregroundMark x1="28889" y1="82000" x2="28889" y2="82000"/>
                        <a14:foregroundMark x1="44222" y1="69444" x2="44222" y2="69444"/>
                        <a14:foregroundMark x1="49222" y1="84111" x2="49222" y2="8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65104"/>
            <a:ext cx="4365104" cy="199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3" y="476250"/>
            <a:ext cx="7776633" cy="5832475"/>
          </a:xfrm>
          <a:ln w="3810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259249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Что такое ветер?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7992887" cy="5328592"/>
          </a:xfr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0848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64895" cy="5904061"/>
          </a:xfr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57546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Вред дождей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3958" y1="27083" x2="13958" y2="27083"/>
                        <a14:foregroundMark x1="21771" y1="27083" x2="21771" y2="27083"/>
                        <a14:foregroundMark x1="19688" y1="27083" x2="19688" y2="27083"/>
                        <a14:foregroundMark x1="23958" y1="27639" x2="23958" y2="27639"/>
                        <a14:foregroundMark x1="27292" y1="27639" x2="27292" y2="27639"/>
                        <a14:foregroundMark x1="25417" y1="27083" x2="25417" y2="27083"/>
                        <a14:foregroundMark x1="30729" y1="27361" x2="30729" y2="27361"/>
                        <a14:foregroundMark x1="32083" y1="27639" x2="32083" y2="27639"/>
                        <a14:foregroundMark x1="34271" y1="27917" x2="34271" y2="27917"/>
                        <a14:foregroundMark x1="35521" y1="28472" x2="35521" y2="28472"/>
                        <a14:foregroundMark x1="64375" y1="58333" x2="64375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161103" cy="4967957"/>
          </a:xfrm>
        </p:spPr>
      </p:pic>
    </p:spTree>
    <p:extLst>
      <p:ext uri="{BB962C8B-B14F-4D97-AF65-F5344CB8AC3E}">
        <p14:creationId xmlns:p14="http://schemas.microsoft.com/office/powerpoint/2010/main" val="11900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66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Урок окружающего мира  1 класс Тема: Почему идет дождь и дует ветер?</vt:lpstr>
      <vt:lpstr>Лаборатория – это специальное помещение, необходимое для опытов и экспериментов.</vt:lpstr>
      <vt:lpstr>Презентация PowerPoint</vt:lpstr>
      <vt:lpstr>Презентация PowerPoint</vt:lpstr>
      <vt:lpstr>Дождь</vt:lpstr>
      <vt:lpstr>Презентация PowerPoint</vt:lpstr>
      <vt:lpstr>Что такое ветер?</vt:lpstr>
      <vt:lpstr>Презентация PowerPoint</vt:lpstr>
      <vt:lpstr>Вред дождей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окружающего мира  1 класс Тема: Почему идет дождь и дует ветер?</dc:title>
  <dc:creator>USER</dc:creator>
  <cp:lastModifiedBy>Григорьева ИП</cp:lastModifiedBy>
  <cp:revision>11</cp:revision>
  <dcterms:created xsi:type="dcterms:W3CDTF">2021-03-16T15:38:56Z</dcterms:created>
  <dcterms:modified xsi:type="dcterms:W3CDTF">2021-03-17T08:09:26Z</dcterms:modified>
</cp:coreProperties>
</file>