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68" r:id="rId3"/>
    <p:sldId id="258" r:id="rId4"/>
    <p:sldId id="260" r:id="rId5"/>
    <p:sldId id="259" r:id="rId6"/>
    <p:sldId id="262" r:id="rId7"/>
    <p:sldId id="261" r:id="rId8"/>
    <p:sldId id="264" r:id="rId9"/>
    <p:sldId id="263" r:id="rId10"/>
    <p:sldId id="266" r:id="rId11"/>
    <p:sldId id="265" r:id="rId12"/>
    <p:sldId id="256" r:id="rId13"/>
    <p:sldId id="267" r:id="rId14"/>
    <p:sldId id="269" r:id="rId15"/>
    <p:sldId id="270" r:id="rId16"/>
    <p:sldId id="272" r:id="rId17"/>
    <p:sldId id="257" r:id="rId18"/>
    <p:sldId id="27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E0E0-E35C-45A0-BFA0-95DE3820D483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FD66-239B-4ECA-8BA0-094D67AD9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417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E0E0-E35C-45A0-BFA0-95DE3820D483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FD66-239B-4ECA-8BA0-094D67AD9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26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E0E0-E35C-45A0-BFA0-95DE3820D483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FD66-239B-4ECA-8BA0-094D67AD9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03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E0E0-E35C-45A0-BFA0-95DE3820D483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FD66-239B-4ECA-8BA0-094D67AD9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306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E0E0-E35C-45A0-BFA0-95DE3820D483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FD66-239B-4ECA-8BA0-094D67AD9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683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E0E0-E35C-45A0-BFA0-95DE3820D483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FD66-239B-4ECA-8BA0-094D67AD9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888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E0E0-E35C-45A0-BFA0-95DE3820D483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FD66-239B-4ECA-8BA0-094D67AD9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719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E0E0-E35C-45A0-BFA0-95DE3820D483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FD66-239B-4ECA-8BA0-094D67AD9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999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E0E0-E35C-45A0-BFA0-95DE3820D483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FD66-239B-4ECA-8BA0-094D67AD9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286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E0E0-E35C-45A0-BFA0-95DE3820D483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FD66-239B-4ECA-8BA0-094D67AD9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443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E0E0-E35C-45A0-BFA0-95DE3820D483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9FD66-239B-4ECA-8BA0-094D67AD9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62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7E0E0-E35C-45A0-BFA0-95DE3820D483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9FD66-239B-4ECA-8BA0-094D67AD99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74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 на уроках технологии</a:t>
            </a:r>
            <a:endParaRPr lang="ru-RU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Преподаватель технологии КМКВК Шаталов Александр Алексеевич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5484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2918" y="758010"/>
            <a:ext cx="1151312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Неиспользуемый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ныне по прямому назначению объект, впечатляющий длиной, высотой и напоминающий древнеримские акведуки. В декабре 2015 года жители деревни Мокры составили коллективное обращение с просьбой «сохранить и взять этот виадук под защиту государства, как архитектурно-исторический памятник начала XX века». </a:t>
            </a:r>
            <a:endParaRPr lang="ru-RU" sz="3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услышаны. Мост </a:t>
            </a:r>
            <a:endParaRPr lang="ru-RU" sz="3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1918 году, и на тот </a:t>
            </a:r>
            <a:endParaRPr lang="ru-RU" sz="3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момент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был вторым по </a:t>
            </a:r>
            <a:endParaRPr lang="ru-RU" sz="3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величине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Европе </a:t>
            </a:r>
            <a:endParaRPr lang="ru-RU" sz="3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железобетонным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сооружением.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917" y="3649485"/>
            <a:ext cx="5772356" cy="3208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127681" y="95003"/>
            <a:ext cx="116387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Мокринский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железнодорожный мост, Чувашия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709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809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061" t="14580" r="5415" b="37442"/>
          <a:stretch/>
        </p:blipFill>
        <p:spPr>
          <a:xfrm>
            <a:off x="0" y="-1"/>
            <a:ext cx="12192000" cy="6857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640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7927" y="390711"/>
            <a:ext cx="1126374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3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Деревянный мост </a:t>
            </a:r>
            <a:r>
              <a:rPr lang="ru-RU" sz="3300" b="0" i="0" dirty="0" smtClean="0">
                <a:solidFill>
                  <a:srgbClr val="3737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это конструкция, которая состоит из элементов на основе древесины. Такие сооружения традиционно использовались для переправ, когда технологии только начинали свое развитие. </a:t>
            </a:r>
            <a:endParaRPr lang="ru-RU" sz="3300" b="0" i="0" dirty="0">
              <a:solidFill>
                <a:srgbClr val="373737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348" y="2778826"/>
            <a:ext cx="5565325" cy="394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45" y="2778826"/>
            <a:ext cx="5565326" cy="394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413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8655" y="363463"/>
            <a:ext cx="1144385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3737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b="0" i="0" dirty="0" smtClean="0">
                <a:solidFill>
                  <a:srgbClr val="3737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еревянные мосты различаются весом груза, который они способны выдержать, а также размером пролета между опорами. Эти характеристики зависят от прочности балок строения. Древесина достаточно гибкая и устойчива к постоянным нагрузкам, поэтому длина пролета может составлять около 10 метров. Опирается конструкция обычно на края водоема или другого препятствия, в этих местах создают небольшие площадки для устойчивости. При значительной ширине преграды возникает необходимость в искусственном сужении берегов. Еще одним способом является установка дополнительных опор по всей длине строения, которые будут удерживать его на одном уровне. В настоящее время опоры выполняют из бетона, но раньше технологии изготовления не позволяли использовать этот материал. По этой причине мосты опирались на деревянные и каменные сваи, которые приходилось дополнительно укреплять и периодически ремонтировать. </a:t>
            </a:r>
            <a:endParaRPr lang="ru-RU" sz="2800" b="0" i="0" dirty="0">
              <a:solidFill>
                <a:srgbClr val="373737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85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199" y="471055"/>
            <a:ext cx="11194473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Исключительное значение имели деревянные мосты во время Великой Отечественной войны. Для наступательных операций советской армии и обеспечения ее транспортными коммуникациями было возведено большое число деревянных мостов различных видов и систем.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open_sansregular"/>
              </a:rPr>
              <a:t> 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open_sansregular"/>
              </a:rPr>
              <a:t>Примечательна и роль некоторых мостов в военные годы. Например, Володарский мост в годы Великой Отечественной войны использовался как дублер Финляндского железнодорожного моста, по нему производилась переброска подвижного состава на правый берег Невы.</a:t>
            </a:r>
          </a:p>
          <a:p>
            <a:r>
              <a:rPr lang="ru-RU" sz="2400" b="0" i="0" dirty="0" smtClean="0">
                <a:solidFill>
                  <a:srgbClr val="000000"/>
                </a:solidFill>
                <a:effectLst/>
                <a:latin typeface="open_sansregular"/>
              </a:rPr>
              <a:t>А вот Ново-Московский мост через Обводный канал служил переправой к стратегически важным объектам – штабу и центру управления по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open_sansregular"/>
              </a:rPr>
              <a:t>заминированию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open_sansregular"/>
              </a:rPr>
              <a:t>. Это здание бывшего Фрунзенского универмага, расположенное на правом берегу Обводного канала, по адресу Московский пр., 60. В случае захвата Ленинграда немецко-фашистскими войсками, отсюда, с пульта управления, были бы взорваны заводы, плотины, мосты и другие стратегические объекты. К счастью, советская армия и жители Ленинграда отстояли город. 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25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3197" y="365125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Макет моста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004" y="2015630"/>
            <a:ext cx="1175657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тоже решили попробовать сделать мосты: из дерева и металлической конструкции. И вот , что у нас получилось.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04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14" t="27955" r="5165" b="34221"/>
          <a:stretch/>
        </p:blipFill>
        <p:spPr>
          <a:xfrm>
            <a:off x="0" y="-3041"/>
            <a:ext cx="12192000" cy="68693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925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9811" t="12583" r="8090" b="37089"/>
          <a:stretch/>
        </p:blipFill>
        <p:spPr>
          <a:xfrm>
            <a:off x="0" y="-6971"/>
            <a:ext cx="12192000" cy="6864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987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697" y="178438"/>
            <a:ext cx="10515600" cy="1325563"/>
          </a:xfrm>
        </p:spPr>
        <p:txBody>
          <a:bodyPr>
            <a:normAutofit/>
          </a:bodyPr>
          <a:lstStyle/>
          <a:p>
            <a:r>
              <a:rPr lang="ru-RU" sz="8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Необычное в обычном</a:t>
            </a:r>
            <a:endParaRPr lang="ru-RU" sz="80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1313" y="644244"/>
            <a:ext cx="10515600" cy="4351338"/>
          </a:xfrm>
        </p:spPr>
        <p:txBody>
          <a:bodyPr>
            <a:normAutofit/>
          </a:bodyPr>
          <a:lstStyle/>
          <a:p>
            <a:pPr algn="ctr"/>
            <a:endParaRPr lang="ru-RU" sz="6600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66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Мосты России</a:t>
            </a:r>
          </a:p>
          <a:p>
            <a:pPr marL="0" indent="0">
              <a:buNone/>
            </a:pPr>
            <a:endParaRPr lang="ru-RU" sz="66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13" y="2958353"/>
            <a:ext cx="5018290" cy="3348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42094" y="3052482"/>
            <a:ext cx="2326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..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373" y="2958353"/>
            <a:ext cx="5421189" cy="3348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43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7541" y="338557"/>
            <a:ext cx="5766460" cy="5569526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Мост, перекинутый через реку или иное образование, может быть не только переправой, но и техническим сооружением, представляющим интерес не только  в плане эстетической , но и военной составляющей. Мосты часто привлекают внимания с точки зрения каких-либо интересных фактов, фотосъёмки, рекордов в тех или иных достижениях, и именно поэтому сегодня мы хотим поговорить о них.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10" y="177123"/>
            <a:ext cx="5002307" cy="2765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926" y="2942229"/>
            <a:ext cx="4958874" cy="2804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2729" y="6027003"/>
            <a:ext cx="11349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Сначала хотим рассказать о некоторых необычных мостах России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958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055" y="429492"/>
            <a:ext cx="110836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i="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Автомобильный мост в Ханты-Мансийске, </a:t>
            </a:r>
            <a:r>
              <a:rPr lang="ru-RU" sz="3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построенный в 2004 году и соединяющий берега Иртыша, называется «Красный дракон», поскольку хитросплетение его металлических конструкций издали напоминает некое сказочное существо, распластавшееся на берегу реки. Общий вес этой конструкции, возводилась которая по уникальной технологии «арка-ферма-балка», – 11 тысяч тонн. Общая длина «Красного дракона», состоящего из 14 пролётов, – 1315,9 метров. Другого похожего сооружения в России нет.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376" y="4570952"/>
            <a:ext cx="4318443" cy="2287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244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"/>
            <a:ext cx="12192001" cy="6858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601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8336" y="1766178"/>
            <a:ext cx="474617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 по мосту – настоящая проверка себя на страхи высоты и стойкость духа. Кажется, на первый взгляд, что конструкция шаткая и на материалах сэкономили. Однако, мост соответствует требованиям безопасности.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265" y="2009226"/>
            <a:ext cx="6414653" cy="3761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534388" y="308758"/>
            <a:ext cx="1099852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439-метровый подвесной мост раскинулся над </a:t>
            </a:r>
            <a:r>
              <a:rPr lang="ru-RU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Ахштырским</a:t>
            </a: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ущельем (высота </a:t>
            </a:r>
            <a:r>
              <a:rPr lang="ru-RU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</a:t>
            </a: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200 м) в Сочи.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458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1"/>
            <a:ext cx="12185753" cy="68573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840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14" y="4607626"/>
            <a:ext cx="1193074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Полукруглый мост на двухъярусных опорах открыт для движения поездов в 1989 году. Есть мнение, что мост пользуется недоброй славой у машинистов, опасающихся проезжать по мосту (ходят слухи, что машинисты и сейчас крестятся перед въездом на него). Считается одним из красивейших мест на БАМе, привлекает немало самодеятельных туристов.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292" y="1654905"/>
            <a:ext cx="5275629" cy="3035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61258" y="85245"/>
            <a:ext cx="117386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Уникальное инженерно-техническое сооружение и единственное в конструктивном плане строение, представляющее виадук в составе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БАМа</a:t>
            </a:r>
            <a:r>
              <a:rPr lang="ru-RU" sz="3200" dirty="0" smtClean="0"/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9347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72"/>
            <a:ext cx="12192001" cy="68212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88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588</Words>
  <Application>Microsoft Office PowerPoint</Application>
  <PresentationFormat>Широкоэкранный</PresentationFormat>
  <Paragraphs>30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SimSun</vt:lpstr>
      <vt:lpstr>Arial</vt:lpstr>
      <vt:lpstr>Calibri</vt:lpstr>
      <vt:lpstr>Calibri Light</vt:lpstr>
      <vt:lpstr>open_sansregular</vt:lpstr>
      <vt:lpstr>Times New Roman</vt:lpstr>
      <vt:lpstr>Тема Office</vt:lpstr>
      <vt:lpstr>Проектная деятельность на уроках технологии</vt:lpstr>
      <vt:lpstr>Необычное в обычном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Макет моста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Acer</cp:lastModifiedBy>
  <cp:revision>14</cp:revision>
  <dcterms:created xsi:type="dcterms:W3CDTF">2021-11-14T11:23:10Z</dcterms:created>
  <dcterms:modified xsi:type="dcterms:W3CDTF">2022-03-16T05:31:58Z</dcterms:modified>
</cp:coreProperties>
</file>