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29210"/>
            <a:ext cx="8352928" cy="2308324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Математическая игра</a:t>
            </a: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>«Помоги Незнайке решить примеры»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564904"/>
            <a:ext cx="3455821" cy="42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02" y="1556792"/>
            <a:ext cx="3120255" cy="4937593"/>
          </a:xfrm>
        </p:spPr>
      </p:pic>
      <p:sp>
        <p:nvSpPr>
          <p:cNvPr id="5" name="Овальная выноска 4"/>
          <p:cNvSpPr/>
          <p:nvPr/>
        </p:nvSpPr>
        <p:spPr>
          <a:xfrm>
            <a:off x="4211960" y="548680"/>
            <a:ext cx="4248472" cy="2592288"/>
          </a:xfrm>
          <a:prstGeom prst="wedgeEllipseCallout">
            <a:avLst>
              <a:gd name="adj1" fmla="val -55877"/>
              <a:gd name="adj2" fmla="val 697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Спасибо, ребята!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1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latin typeface="Comic Sans MS" panose="030F0702030302020204" pitchFamily="66" charset="0"/>
              </a:rPr>
              <a:t>+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1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=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02" y="2829000"/>
            <a:ext cx="1080000" cy="1552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82" y="4941168"/>
            <a:ext cx="1113846" cy="1242000"/>
          </a:xfrm>
          <a:prstGeom prst="rect">
            <a:avLst/>
          </a:prstGeom>
        </p:spPr>
      </p:pic>
      <p:pic>
        <p:nvPicPr>
          <p:cNvPr id="11" name="Рисунок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36" y="3174722"/>
            <a:ext cx="1080000" cy="1206354"/>
          </a:xfrm>
          <a:prstGeom prst="rect">
            <a:avLst/>
          </a:prstGeom>
        </p:spPr>
      </p:pic>
      <p:pic>
        <p:nvPicPr>
          <p:cNvPr id="12" name="Рисунок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972" y="5180512"/>
            <a:ext cx="1082295" cy="1242000"/>
          </a:xfrm>
          <a:prstGeom prst="rect">
            <a:avLst/>
          </a:prstGeom>
        </p:spPr>
      </p:pic>
      <p:pic>
        <p:nvPicPr>
          <p:cNvPr id="13" name="Рисунок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52" y="3849453"/>
            <a:ext cx="1080000" cy="1331059"/>
          </a:xfrm>
          <a:prstGeom prst="rect">
            <a:avLst/>
          </a:prstGeom>
        </p:spPr>
      </p:pic>
      <p:pic>
        <p:nvPicPr>
          <p:cNvPr id="2" name="Рисунок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66657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7037E-6 C 0.01544 -0.00277 0.03072 0.0007 0.04617 0.00348 C 0.06301 0.01297 0.08541 0.0169 0.10381 0.01875 C 0.11683 0.02894 0.10294 0.01968 0.12308 0.0257 C 0.12656 0.02686 0.12985 0.02963 0.13333 0.03079 C 0.14131 0.03334 0.14965 0.03496 0.15763 0.0375 C 0.16753 0.03635 0.17152 0.03727 0.17951 0.03426 C 0.18558 0.03172 0.18784 0.02871 0.19479 0.02709 C 0.20294 0.01945 0.21284 0.01459 0.22187 0.00857 C 0.22847 0.00417 0.22326 0.00579 0.22951 -0.00162 C 0.25433 -0.03125 0.2269 0.00579 0.24357 -0.01712 C 0.246 -0.02731 0.24288 -0.01805 0.2526 -0.02731 C 0.25833 -0.03263 0.25781 -0.03981 0.26406 -0.04282 C 0.26909 -0.05162 0.27447 -0.05254 0.28072 -0.05995 C 0.28819 -0.06875 0.3052 -0.09375 0.31284 -0.09583 C 0.32135 -0.09814 0.33003 -0.10023 0.33854 -0.10254 C 0.34201 -0.10486 0.34513 -0.1081 0.34878 -0.10949 C 0.35538 -0.11203 0.36909 -0.11458 0.36909 -0.11458 C 0.37604 -0.11967 0.38402 -0.12592 0.39097 -0.12986 C 0.39913 -0.13425 0.40659 -0.13402 0.41544 -0.1368 C 0.42013 -0.13819 0.43055 -0.14305 0.43593 -0.14537 C 0.4427 -0.15208 0.44965 -0.15393 0.45763 -0.15717 C 0.46961 -0.16226 0.48072 -0.16851 0.49235 -0.1743 C 0.49531 -0.17384 0.5111 -0.17083 0.51284 -0.17106 C 0.52204 -0.17268 0.53072 -0.17824 0.53975 -0.18125 C 0.55156 -0.19328 0.53697 -0.17685 0.54999 -0.2 C 0.55416 -0.2074 0.56041 -0.21226 0.56544 -0.21875 C 0.57031 -0.22523 0.56961 -0.22916 0.57308 -0.23773 C 0.57951 -0.2537 0.58628 -0.26921 0.59235 -0.28541 C 0.596 -0.30601 0.59496 -0.32523 0.59999 -0.34537 C 0.60468 -0.39074 0.60607 -0.43634 0.60902 -0.48217 C 0.61041 -0.50393 0.61284 -0.53842 0.63211 -0.54537 C 0.63524 -0.5581 0.63107 -0.54236 0.63593 -0.55555 C 0.63854 -0.5625 0.6394 -0.57222 0.64357 -0.57777 " pathEditMode="relative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980728"/>
            <a:ext cx="4886003" cy="4886003"/>
          </a:xfr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884368" y="404664"/>
            <a:ext cx="72008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45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2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latin typeface="Comic Sans MS" panose="030F0702030302020204" pitchFamily="66" charset="0"/>
              </a:rPr>
              <a:t>+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latin typeface="Comic Sans MS" panose="030F0702030302020204" pitchFamily="66" charset="0"/>
              </a:rPr>
              <a:t>3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=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681282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02" y="2829000"/>
            <a:ext cx="1080000" cy="1552076"/>
          </a:xfrm>
          <a:prstGeom prst="rect">
            <a:avLst/>
          </a:prstGeom>
        </p:spPr>
      </p:pic>
      <p:pic>
        <p:nvPicPr>
          <p:cNvPr id="15" name="Рисунок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82" y="4941168"/>
            <a:ext cx="1113846" cy="1242000"/>
          </a:xfrm>
          <a:prstGeom prst="rect">
            <a:avLst/>
          </a:prstGeom>
        </p:spPr>
      </p:pic>
      <p:pic>
        <p:nvPicPr>
          <p:cNvPr id="16" name="Рисунок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36" y="3174722"/>
            <a:ext cx="1080000" cy="1206354"/>
          </a:xfrm>
          <a:prstGeom prst="rect">
            <a:avLst/>
          </a:prstGeom>
        </p:spPr>
      </p:pic>
      <p:pic>
        <p:nvPicPr>
          <p:cNvPr id="17" name="Рисунок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972" y="5180512"/>
            <a:ext cx="1082295" cy="124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52" y="3849453"/>
            <a:ext cx="1080000" cy="13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1412 C -0.00834 -0.00717 -0.01511 -0.00949 -0.02327 -0.00856 C -0.03542 -0.00231 -0.04809 0.00139 -0.0599 0.0088 C -0.06788 0.01366 -0.07309 0.02431 -0.08143 0.02709 C -0.09618 0.03866 -0.11493 0.04306 -0.13108 0.04422 C -0.18924 0.04306 -0.17049 0.05602 -0.19288 0.03588 C -0.19462 0.03195 -0.19722 0.02848 -0.19861 0.02431 C -0.19965 0.02107 -0.19948 0.01736 -0.20035 0.01436 C -0.20209 0.00949 -0.20504 0.00579 -0.20695 0.00139 C -0.2092 -0.00995 -0.20538 0.00718 -0.21163 -0.01134 C -0.21354 -0.01736 -0.21476 -0.02361 -0.21632 -0.02986 C -0.21979 -0.04398 -0.22118 -0.05717 -0.22847 -0.06852 C -0.23073 -0.07662 -0.23281 -0.08379 -0.23698 -0.08981 C -0.23768 -0.09166 -0.23802 -0.09398 -0.23889 -0.0956 C -0.23959 -0.09699 -0.24097 -0.09722 -0.24167 -0.09861 C -0.24601 -0.10856 -0.24757 -0.12129 -0.25191 -0.13148 C -0.25191 -0.1324 -0.25191 -0.15578 -0.25018 -0.16435 C -0.24288 -0.1956 -0.22743 -0.21759 -0.21354 -0.2412 C -0.20643 -0.25324 -0.20365 -0.26689 -0.19393 -0.27407 C -0.19323 -0.27592 -0.19323 -0.2787 -0.19202 -0.27986 C -0.1908 -0.28125 -0.18889 -0.28078 -0.18733 -0.28148 C -0.18108 -0.28495 -0.18334 -0.28819 -0.175 -0.29004 C -0.13577 -0.28912 -0.09861 -0.28657 -0.0599 -0.28148 C -0.04913 -0.275 -0.03941 -0.26689 -0.02795 -0.26296 C -0.02222 -0.25717 -0.01545 -0.25555 -0.0092 -0.25139 C 0.01406 -0.23588 -0.00747 -0.24953 0.00851 -0.23703 C 0.01528 -0.23217 0.01423 -0.23495 0.01892 -0.22847 C 0.02118 -0.22523 0.02552 -0.21852 0.02552 -0.21805 C 0.0276 -0.20833 0.03177 -0.20185 0.0375 -0.19722 C 0.0401 -0.18657 0.03646 -0.1993 0.04132 -0.19004 C 0.04219 -0.18842 0.04219 -0.18588 0.04323 -0.18426 C 0.04462 -0.18217 0.04982 -0.18078 0.05173 -0.18009 C 0.05382 -0.17777 0.05642 -0.17662 0.05833 -0.1743 C 0.06476 -0.16574 0.06007 -0.1625 0.07048 -0.15416 C 0.07517 -0.15069 0.07291 -0.15254 0.07708 -0.14838 C 0.07934 -0.1375 0.08177 -0.12685 0.08715 -0.11852 C 0.08837 -0.11203 0.0908 -0.10879 0.09288 -0.10277 C 0.09635 -0.08009 0.09323 -0.05625 0.09757 -0.03402 C 0.09878 -0.01828 0.10017 -0.00277 0.10139 0.01297 C 0.10295 0.03287 0.10295 0.06574 0.11719 0.07709 C 0.11944 0.07894 0.12222 0.07894 0.12482 0.0801 C 0.1467 0.10301 0.17743 0.08449 0.2026 0.07871 C 0.21111 0.07431 0.21927 0.06968 0.22778 0.06574 C 0.23507 0.05857 0.23125 0.06065 0.23923 0.0588 C 0.2441 0.05486 0.24965 0.04908 0.25503 0.04723 C 0.26076 0.03843 0.26753 0.03195 0.27378 0.02431 C 0.27691 0.01459 0.28021 0.00926 0.28507 0.00139 C 0.28576 -0.00092 0.28611 -0.0037 0.28698 -0.00578 C 0.28767 -0.00787 0.28906 -0.00902 0.28976 -0.01134 C 0.29271 -0.0206 0.29444 -0.03032 0.29809 -0.03981 C 0.30052 -0.05648 0.30833 -0.07245 0.31232 -0.08842 C 0.31476 -0.09791 0.3151 -0.10879 0.31701 -0.11852 C 0.31788 -0.12963 0.3191 -0.14027 0.32048 -0.15139 C 0.31857 -0.17037 0.31892 -0.18055 0.31319 -0.1956 C 0.31007 -0.21597 0.31146 -0.2081 0.30937 -0.2199 C 0.30746 -0.25231 0.30451 -0.2868 0.31701 -0.31412 C 0.3191 -0.3243 0.32083 -0.33449 0.32812 -0.33865 C 0.33333 -0.35023 0.35295 -0.34305 0.35816 -0.34282 C 0.36632 -0.34097 0.37361 -0.33657 0.3816 -0.33449 C 0.38628 -0.32338 0.4026 -0.31041 0.41059 -0.30694 C 0.41493 -0.3081 0.41996 -0.30648 0.42361 -0.30995 C 0.42587 -0.31203 0.42552 -0.31759 0.42639 -0.32152 C 0.42795 -0.32801 0.42708 -0.325 0.43021 -0.33287 C 0.43142 -0.34467 0.43142 -0.35671 0.43316 -0.36852 C 0.43472 -0.44143 0.41771 -0.46203 0.44253 -0.45 C 0.44496 -0.45069 0.44757 -0.44977 0.44982 -0.45139 C 0.45017 -0.45162 0.45173 -0.45972 0.45173 -0.46018 C 0.4533 -0.46713 0.45278 -0.46921 0.45746 -0.47291 C 0.45937 -0.47245 0.46163 -0.47338 0.46302 -0.47129 C 0.46545 -0.46782 0.46545 -0.46088 0.46788 -0.45717 L 0.47257 -0.4456 " pathEditMode="relative" rAng="0" ptsTypes="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980728"/>
            <a:ext cx="4886003" cy="4886003"/>
          </a:xfr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884368" y="404664"/>
            <a:ext cx="72008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70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2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latin typeface="Comic Sans MS" panose="030F0702030302020204" pitchFamily="66" charset="0"/>
              </a:rPr>
              <a:t>+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1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=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02" y="2829000"/>
            <a:ext cx="1080000" cy="1552076"/>
          </a:xfrm>
          <a:prstGeom prst="rect">
            <a:avLst/>
          </a:prstGeom>
        </p:spPr>
      </p:pic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82" y="4941168"/>
            <a:ext cx="1113846" cy="124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36" y="3174722"/>
            <a:ext cx="1080000" cy="1206354"/>
          </a:xfrm>
          <a:prstGeom prst="rect">
            <a:avLst/>
          </a:prstGeom>
        </p:spPr>
      </p:pic>
      <p:pic>
        <p:nvPicPr>
          <p:cNvPr id="12" name="Рисунок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972" y="5180512"/>
            <a:ext cx="1082295" cy="1242000"/>
          </a:xfrm>
          <a:prstGeom prst="rect">
            <a:avLst/>
          </a:prstGeom>
        </p:spPr>
      </p:pic>
      <p:pic>
        <p:nvPicPr>
          <p:cNvPr id="13" name="Рисунок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52" y="3849453"/>
            <a:ext cx="1080000" cy="1331059"/>
          </a:xfrm>
          <a:prstGeom prst="rect">
            <a:avLst/>
          </a:prstGeom>
        </p:spPr>
      </p:pic>
      <p:pic>
        <p:nvPicPr>
          <p:cNvPr id="2" name="Рисунок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66657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47 C 0.03143 -0.01088 0.0099 0.00231 0.02136 -0.01343 C 0.0224 -0.01482 0.02379 -0.01528 0.025 -0.01644 C 0.02882 -0.02362 0.02934 -0.02408 0.03455 -0.02662 C 0.03785 -0.03704 0.04306 -0.04352 0.04757 -0.05255 C 0.05278 -0.06297 0.0573 -0.07315 0.0625 -0.08311 C 0.06632 -0.09005 0.06737 -0.09561 0.07188 -0.10024 C 0.075 -0.10787 0.07813 -0.11528 0.08299 -0.11922 C 0.0849 -0.12732 0.0908 -0.13334 0.09532 -0.1382 C 0.09896 -0.14607 0.10417 -0.14885 0.10938 -0.15394 C 0.11233 -0.15649 0.11494 -0.15973 0.11771 -0.16274 C 0.12119 -0.16644 0.12761 -0.16551 0.13178 -0.1669 C 0.14566 -0.17176 0.16129 -0.1713 0.1757 -0.17269 C 0.2033 -0.17917 0.2382 -0.17755 0.26355 -0.17871 C 0.26858 -0.18426 0.27327 -0.18936 0.27778 -0.19584 C 0.2783 -0.19838 0.27848 -0.20093 0.27934 -0.20301 C 0.28004 -0.20463 0.2816 -0.2044 0.2823 -0.20602 C 0.28299 -0.20764 0.28247 -0.20996 0.28316 -0.21181 C 0.28421 -0.21459 0.28577 -0.21667 0.28698 -0.21899 C 0.28941 -0.23889 0.28559 -0.21135 0.2908 -0.23496 C 0.29393 -0.24954 0.29462 -0.26505 0.2974 -0.27987 C 0.29931 -0.30186 0.29445 -0.32362 0.29445 -0.34491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980728"/>
            <a:ext cx="4886003" cy="4886003"/>
          </a:xfr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884368" y="404664"/>
            <a:ext cx="72008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03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2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latin typeface="Comic Sans MS" panose="030F0702030302020204" pitchFamily="66" charset="0"/>
              </a:rPr>
              <a:t>+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2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=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764704"/>
            <a:ext cx="1440000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02" y="2829000"/>
            <a:ext cx="1080000" cy="1552076"/>
          </a:xfrm>
          <a:prstGeom prst="rect">
            <a:avLst/>
          </a:prstGeom>
        </p:spPr>
      </p:pic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82" y="4941168"/>
            <a:ext cx="1113846" cy="1242000"/>
          </a:xfrm>
          <a:prstGeom prst="rect">
            <a:avLst/>
          </a:prstGeom>
        </p:spPr>
      </p:pic>
      <p:pic>
        <p:nvPicPr>
          <p:cNvPr id="11" name="Рисунок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36" y="3174722"/>
            <a:ext cx="1080000" cy="12063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972" y="5180512"/>
            <a:ext cx="1082295" cy="1242000"/>
          </a:xfrm>
          <a:prstGeom prst="rect">
            <a:avLst/>
          </a:prstGeom>
        </p:spPr>
      </p:pic>
      <p:pic>
        <p:nvPicPr>
          <p:cNvPr id="13" name="Рисунок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52" y="3849453"/>
            <a:ext cx="1080000" cy="1331059"/>
          </a:xfrm>
          <a:prstGeom prst="rect">
            <a:avLst/>
          </a:prstGeom>
        </p:spPr>
      </p:pic>
      <p:pic>
        <p:nvPicPr>
          <p:cNvPr id="2" name="Рисунок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66657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96296E-6 C 0.0026 -0.00069 0.00555 -0.00046 0.00763 -0.00255 C 0.01353 -0.0088 0.00555 -0.0037 0.01041 -0.01018 C 0.01214 -0.0125 0.0151 -0.01204 0.01701 -0.01389 C 0.0203 -0.01713 0.02152 -0.01852 0.02551 -0.02014 C 0.03003 -0.0463 0.03228 -0.07593 0.01978 -0.09815 C 0.01701 -0.10324 0.00607 -0.10602 0.0019 -0.10694 C -0.01824 -0.1169 -0.04046 -0.12014 -0.06129 -0.12708 C -0.06945 -0.12986 -0.07674 -0.13634 -0.0849 -0.13843 C -0.08907 -0.14398 -0.09254 -0.14444 -0.09723 -0.14838 C -0.10088 -0.15139 -0.10556 -0.15718 -0.10852 -0.16111 C -0.11112 -0.16458 -0.11372 -0.16852 -0.11598 -0.17245 C -0.11754 -0.17523 -0.11702 -0.17986 -0.11893 -0.18241 C -0.12015 -0.18403 -0.12206 -0.18403 -0.12362 -0.18495 C -0.12431 -0.18981 -0.12536 -0.19398 -0.1264 -0.19884 C -0.12674 -0.20255 -0.12692 -0.20648 -0.12727 -0.21018 C -0.12779 -0.21551 -0.12917 -0.22639 -0.12917 -0.22639 C -0.12952 -0.25741 -0.13716 -0.3338 -0.12449 -0.36597 C -0.1224 -0.38148 -0.1257 -0.36296 -0.1198 -0.3787 C -0.11598 -0.38889 -0.12223 -0.38218 -0.11598 -0.3875 C -0.11494 -0.39352 -0.1139 -0.39676 -0.10938 -0.39884 C -0.10765 -0.4088 -0.10209 -0.40949 -0.09532 -0.41273 C -0.08508 -0.41759 -0.07483 -0.42639 -0.06407 -0.42893 C -0.04549 -0.43819 -0.02657 -0.44653 -0.00661 -0.44907 C -0.00036 -0.45324 0.00312 -0.4544 0.01041 -0.45532 C 0.02603 -0.46343 0.04409 -0.46204 0.06041 -0.46296 C 0.08593 -0.46829 0.11232 -0.46782 0.13767 -0.46157 C 0.17013 -0.4625 0.17586 -0.46204 0.19912 -0.46551 C 0.21388 -0.47176 0.23003 -0.47523 0.2453 -0.47801 C 0.25034 -0.47986 0.25398 -0.48079 0.25937 -0.48171 C 0.26319 -0.48426 0.26579 -0.48542 0.26892 -0.48935 C 0.271 -0.49792 0.26805 -0.48773 0.27273 -0.49699 C 0.27708 -0.50556 0.27898 -0.51111 0.28211 -0.51944 C 0.28298 -0.52616 0.28298 -0.53264 0.28593 -0.53843 C 0.28697 -0.54444 0.28871 -0.54977 0.28958 -0.55602 C 0.28871 -0.56991 0.28958 -0.57153 0.28298 -0.57986 C 0.28228 -0.58148 0.28194 -0.58333 0.28107 -0.58495 C 0.28037 -0.58634 0.27898 -0.58727 0.27829 -0.58866 C 0.27603 -0.59329 0.27638 -0.6 0.27447 -0.60509 C 0.2736 -0.61065 0.27204 -0.61435 0.26978 -0.61898 C 0.26926 -0.62593 0.26978 -0.63403 0.26596 -0.63912 " pathEditMode="relative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980728"/>
            <a:ext cx="4886003" cy="4886003"/>
          </a:xfr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884368" y="404664"/>
            <a:ext cx="72008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0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техносила</dc:creator>
  <cp:lastModifiedBy>Windows User</cp:lastModifiedBy>
  <cp:revision>15</cp:revision>
  <dcterms:created xsi:type="dcterms:W3CDTF">2017-01-22T07:32:26Z</dcterms:created>
  <dcterms:modified xsi:type="dcterms:W3CDTF">2018-12-26T16:37:25Z</dcterms:modified>
</cp:coreProperties>
</file>