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302433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организовать логопедические занятия дома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неравнодушным родителям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365104"/>
            <a:ext cx="4032448" cy="1944216"/>
          </a:xfrm>
        </p:spPr>
        <p:txBody>
          <a:bodyPr>
            <a:normAutofit/>
          </a:bodyPr>
          <a:lstStyle/>
          <a:p>
            <a:pPr algn="r"/>
            <a:r>
              <a:rPr lang="ru-RU" sz="2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Норинова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У.М.</a:t>
            </a:r>
          </a:p>
          <a:p>
            <a:pPr algn="r"/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/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«Детский сад №2 п. Ольга»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4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04664"/>
            <a:ext cx="878497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34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восприятия и представления.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ru-RU" sz="2700" b="1" dirty="0">
                <a:solidFill>
                  <a:schemeClr val="tx2">
                    <a:lumMod val="50000"/>
                  </a:schemeClr>
                </a:solidFill>
              </a:rPr>
              <a:t>1. «Поймай звук» </a:t>
            </a:r>
            <a:r>
              <a:rPr lang="ru-RU" sz="1800" b="1" dirty="0">
                <a:solidFill>
                  <a:prstClr val="black"/>
                </a:solidFill>
              </a:rPr>
              <a:t>Ребёнок должен хлопнуть в ладоши, когда услышит в слове , например, звук [Р]. Так можно играть с любым звуком речи.</a:t>
            </a:r>
          </a:p>
          <a:p>
            <a:pPr marL="514350" lvl="0" indent="-514350">
              <a:buNone/>
            </a:pPr>
            <a:r>
              <a:rPr lang="ru-RU" sz="2700" b="1" dirty="0">
                <a:solidFill>
                  <a:schemeClr val="tx2">
                    <a:lumMod val="50000"/>
                  </a:schemeClr>
                </a:solidFill>
              </a:rPr>
              <a:t>2. Придумай слова на заданный звук</a:t>
            </a:r>
          </a:p>
          <a:p>
            <a:pPr marL="514350" lvl="0" indent="-514350">
              <a:buNone/>
            </a:pPr>
            <a:r>
              <a:rPr lang="ru-RU" sz="1800" b="1" dirty="0">
                <a:solidFill>
                  <a:prstClr val="black"/>
                </a:solidFill>
              </a:rPr>
              <a:t>Попросите вспомнить и назвать предметы, окружающие ребенка (на улице, в </a:t>
            </a:r>
          </a:p>
          <a:p>
            <a:pPr marL="514350" lvl="0" indent="-514350">
              <a:buNone/>
            </a:pPr>
            <a:r>
              <a:rPr lang="ru-RU" sz="1800" b="1" dirty="0">
                <a:solidFill>
                  <a:prstClr val="black"/>
                </a:solidFill>
              </a:rPr>
              <a:t>комнате, магазине, детском саду), начинающиеся на звук [Ш] (или любой другой </a:t>
            </a:r>
          </a:p>
          <a:p>
            <a:pPr marL="514350" lvl="0" indent="-514350">
              <a:buNone/>
            </a:pPr>
            <a:r>
              <a:rPr lang="ru-RU" sz="1800" b="1" dirty="0">
                <a:solidFill>
                  <a:prstClr val="black"/>
                </a:solidFill>
              </a:rPr>
              <a:t>звук). Или предложите самостоятельно придумать 5-7 слов, начинающихся на</a:t>
            </a:r>
          </a:p>
          <a:p>
            <a:pPr marL="514350" lvl="0" indent="-514350">
              <a:buNone/>
            </a:pPr>
            <a:r>
              <a:rPr lang="ru-RU" sz="1800" b="1" dirty="0">
                <a:solidFill>
                  <a:prstClr val="black"/>
                </a:solidFill>
              </a:rPr>
              <a:t> заданный звук</a:t>
            </a:r>
            <a:r>
              <a:rPr lang="ru-RU" sz="1800" dirty="0">
                <a:solidFill>
                  <a:prstClr val="black"/>
                </a:solidFill>
              </a:rPr>
              <a:t>.</a:t>
            </a:r>
          </a:p>
          <a:p>
            <a:pPr marL="514350" lvl="0" indent="-514350">
              <a:buNone/>
            </a:pPr>
            <a:r>
              <a:rPr lang="ru-RU" sz="2700" b="1" dirty="0">
                <a:solidFill>
                  <a:schemeClr val="tx2">
                    <a:lumMod val="50000"/>
                  </a:schemeClr>
                </a:solidFill>
              </a:rPr>
              <a:t>3. Вспомнить слова заданной тематики с данным звуком . </a:t>
            </a:r>
          </a:p>
          <a:p>
            <a:pPr marL="514350" lvl="0" indent="-514350"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Попросите </a:t>
            </a:r>
            <a:r>
              <a:rPr lang="ru-RU" sz="1800" b="1" dirty="0">
                <a:solidFill>
                  <a:prstClr val="black"/>
                </a:solidFill>
              </a:rPr>
              <a:t>вспомнить и назвать учебные принадлежности (продукты из магазина, домашних или диких животных и т.д.), в названиях которых «спрятался» звук [С] (или любой другой).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1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Формирования языкового анализа и синтеза.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472608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слов в предложении, назови первое и последнее слово в предложении</a:t>
            </a:r>
          </a:p>
          <a:p>
            <a:pPr marL="514350" indent="-51435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Сосчитай, сколько слов в предложениях: «Мама моет посуду.», «Петя пьет вкусный  сок.», «Папа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работу.». Назови первое и последнее слово в предложении.</a:t>
            </a:r>
          </a:p>
          <a:p>
            <a:pPr marL="514350" indent="-514350">
              <a:buNone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Придумай предложение с заданным количеством слов</a:t>
            </a:r>
          </a:p>
          <a:p>
            <a:pPr marL="514350" indent="-51435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придумай предложение, в котором будет два, три слова и т.д.</a:t>
            </a:r>
          </a:p>
          <a:p>
            <a:pPr marL="514350" indent="-514350">
              <a:buNone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Доскажи слог, чтобы получилось слово</a:t>
            </a:r>
          </a:p>
          <a:p>
            <a:pPr marL="514350" indent="-51435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Доскажи слог, чтобы получилось слово. Например: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-ли-(на), ка-ран-(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кар-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тош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-(ка)</a:t>
            </a:r>
          </a:p>
          <a:p>
            <a:pPr marL="514350" indent="-514350">
              <a:buNone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Составь как можно больше слов, используя буквы заданного слова </a:t>
            </a:r>
          </a:p>
          <a:p>
            <a:pPr marL="514350" indent="-51435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метрополитен, велосипедист, экскаватор и др. Можно использовать любые длинные слова.</a:t>
            </a:r>
          </a:p>
          <a:p>
            <a:pPr marL="514350" indent="-514350">
              <a:buNone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Определи место звука в слове («где спрятался звук»)</a:t>
            </a:r>
          </a:p>
          <a:p>
            <a:pPr marL="514350" indent="-51435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определить приблизительное место звука в слове: в начале, середине, конце. </a:t>
            </a:r>
          </a:p>
          <a:p>
            <a:pPr marL="514350" indent="-51435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можно попросить ребёнка назвать первый звук в слове, последний звук, какой звук находится </a:t>
            </a:r>
          </a:p>
          <a:p>
            <a:pPr marL="514350" indent="-51435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данными звуками, какой данный звук по счёту.</a:t>
            </a:r>
          </a:p>
          <a:p>
            <a:pPr marL="514350" indent="-514350">
              <a:buNone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</a:t>
            </a:r>
            <a:r>
              <a:rPr lang="ru-RU" sz="17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Рассыпушки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514350" indent="-51435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предлагается собрать слова из букв, которые «рассыпались», т.е. поменялись местами.</a:t>
            </a:r>
          </a:p>
          <a:p>
            <a:pPr marL="514350" indent="-51435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загадывать слова из 3, 4 и 5-ти букв. Например: а р к (рак), и а л с (лиса), с о т л (стол), о к ш к а (кошка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1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лексико-грамматического строя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Классификация предметов по картинкам (назови одним словом)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Игра «Назови отличия».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Один-много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Назови ласково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Чего не хватает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«Чудесный мешочек» (определи на ощупь)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«Кто как передвигается», «Кто как кричит».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Назови детёнышей.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Что бывает зимой, летом, весной, осенью.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Кто что умеет делать.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Найди лишний предмет.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Назови части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Скажи наоборот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Найди слова-приятели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9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3204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Путь проложен.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Теперь надо захотеть его пройти. Ведь цель ясна и благородна – сохранить ребёнка для общения.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Внимательно относитесь к своей собственной речи, старайтесь как можно больше разговаривать с ребенком и проводить с ним время, окружая его грамотным речевым общением и своим вниманием.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2413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9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0"/>
            <a:ext cx="7488832" cy="11967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 своего малыша говорить.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908720"/>
            <a:ext cx="7704856" cy="5688632"/>
          </a:xfrm>
        </p:spPr>
        <p:txBody>
          <a:bodyPr>
            <a:normAutofit fontScale="92500" lnSpcReduction="10000"/>
          </a:bodyPr>
          <a:lstStyle/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sz="1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любите своего ребёнка?</a:t>
            </a:r>
          </a:p>
          <a:p>
            <a:pPr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хотите, чтобы Ваш ребёнок добился в жизни значительных успехов,</a:t>
            </a:r>
          </a:p>
          <a:p>
            <a:pPr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сделал блестящую карьеру на поприще науки или в бизнесе, состоялся как личность, чувствовал себя свободно и уверенно?</a:t>
            </a:r>
          </a:p>
          <a:p>
            <a:pPr>
              <a:buNone/>
            </a:pP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своего малыша говорить.</a:t>
            </a:r>
            <a:endParaRPr lang="ru-RU" sz="1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глубоко неправильное  мнение о том, что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звукопроизносительная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речи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самостоятельно, без специальных воздействий и помощи взрослых, будто бы ребёнок сам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овладевает правильным произношением.</a:t>
            </a:r>
          </a:p>
          <a:p>
            <a:pPr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действительности же невмешательство в процесс формирования детской речи почти всегда влечёт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отставание в развитии.</a:t>
            </a:r>
          </a:p>
          <a:p>
            <a:pPr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Правильное, чистое произношение и развитая речь – заслуга прежде всего семейного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И соответственно, напротив, недостаточное внимание к речи детей нередко становится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главной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дислалии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дефектов произношения,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выговаривания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искажения звуков.</a:t>
            </a:r>
          </a:p>
          <a:p>
            <a:pPr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Устранить такие нарушения, сформировать и закрепить правильную артикуляцию Вашему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  поможет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логопед. </a:t>
            </a:r>
          </a:p>
          <a:p>
            <a:pPr>
              <a:buNone/>
            </a:pPr>
            <a:r>
              <a:rPr lang="ru-RU" sz="19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всё-таки основную нагрузку в обучении ребёнка правильной речи должны взять на себя </a:t>
            </a:r>
            <a:r>
              <a:rPr lang="ru-RU" sz="19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</a:t>
            </a:r>
            <a:endParaRPr lang="ru-RU" sz="190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4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Учебные принадлежности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7643192" cy="482453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000" b="1" dirty="0">
                <a:solidFill>
                  <a:prstClr val="black"/>
                </a:solidFill>
              </a:rPr>
              <a:t>Итак, вы решили самостоятельно начать заниматься со своим </a:t>
            </a:r>
          </a:p>
          <a:p>
            <a:pPr lvl="0">
              <a:buNone/>
            </a:pPr>
            <a:r>
              <a:rPr lang="ru-RU" sz="2000" b="1" dirty="0">
                <a:solidFill>
                  <a:prstClr val="black"/>
                </a:solidFill>
              </a:rPr>
              <a:t>ребенком  до того, как у вас появится возможность получить </a:t>
            </a:r>
          </a:p>
          <a:p>
            <a:pPr lvl="0">
              <a:buNone/>
            </a:pPr>
            <a:r>
              <a:rPr lang="ru-RU" sz="2000" b="1" dirty="0">
                <a:solidFill>
                  <a:prstClr val="black"/>
                </a:solidFill>
              </a:rPr>
              <a:t>квалифицированную помощь. </a:t>
            </a:r>
          </a:p>
          <a:p>
            <a:pPr lvl="0">
              <a:buNone/>
            </a:pPr>
            <a:r>
              <a:rPr lang="ru-RU" sz="2000" b="1" dirty="0">
                <a:solidFill>
                  <a:prstClr val="black"/>
                </a:solidFill>
              </a:rPr>
              <a:t>	Прежде чем начать занятия, подготовьте всё, что может вам </a:t>
            </a:r>
          </a:p>
          <a:p>
            <a:pPr lvl="0">
              <a:buNone/>
            </a:pPr>
            <a:r>
              <a:rPr lang="ru-RU" sz="2000" b="1" dirty="0">
                <a:solidFill>
                  <a:prstClr val="black"/>
                </a:solidFill>
              </a:rPr>
              <a:t>Понадобиться:</a:t>
            </a:r>
          </a:p>
          <a:p>
            <a:pPr marL="514350" lvl="0" indent="-514350">
              <a:buFont typeface="+mj-lt"/>
              <a:buAutoNum type="arabicPeriod"/>
            </a:pPr>
            <a:endParaRPr lang="ru-RU" sz="2000" b="1" dirty="0">
              <a:solidFill>
                <a:srgbClr val="333333"/>
              </a:solidFill>
              <a:ea typeface="Calibri" pitchFamily="34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Большое настольное зеркало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«Лото» различной тематики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Муляжи фруктов, овощей, наборы небольших пластмассовых игрушечных животных, насекомых, транспортных средств, кукольную посуду и т.д. (или картинки)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Разрезные картинки из двух и более частей.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Пластилин, материалы для лепки, конструктор, шнуровки, счетные палочки и т.д.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Тетрадь или альбом для наклеивания картинок и планирования занятий.</a:t>
            </a:r>
            <a:endParaRPr lang="ru-RU" sz="2000" b="1" dirty="0">
              <a:solidFill>
                <a:prstClr val="black"/>
              </a:solidFill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48" y="1484784"/>
            <a:ext cx="6974510" cy="46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22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занятиям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/>
              <a:t>Основная трудность для родителей – нежелание ребенка заниматься.</a:t>
            </a:r>
          </a:p>
          <a:p>
            <a:pPr>
              <a:buNone/>
            </a:pPr>
            <a:r>
              <a:rPr lang="ru-RU" sz="1600" b="1" dirty="0"/>
              <a:t> Чтобы преодолеть это, необходимо заинтересовать малыша. </a:t>
            </a:r>
          </a:p>
          <a:p>
            <a:pPr>
              <a:buNone/>
            </a:pPr>
            <a:r>
              <a:rPr lang="ru-RU" sz="1600" b="1" dirty="0"/>
              <a:t>Важно помнить, что основная деятельность детей – игровая.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	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Все занятия должны строиться по правилам игры!</a:t>
            </a:r>
          </a:p>
          <a:p>
            <a:pPr>
              <a:buNone/>
            </a:pPr>
            <a:r>
              <a:rPr lang="ru-RU" sz="1600" b="1" dirty="0"/>
              <a:t>Количество игр – 2-3 в день, помимо игр на развитие мелкой моторики и</a:t>
            </a:r>
          </a:p>
          <a:p>
            <a:pPr>
              <a:buNone/>
            </a:pPr>
            <a:r>
              <a:rPr lang="ru-RU" sz="1600" b="1" dirty="0"/>
              <a:t>артикуляционной гимнастики.</a:t>
            </a:r>
          </a:p>
          <a:p>
            <a:pPr>
              <a:buNone/>
            </a:pPr>
            <a:r>
              <a:rPr lang="ru-RU" sz="1600" b="1" dirty="0"/>
              <a:t>Не переутомляйте малыша! Не перегружайте информацией! Это может стать</a:t>
            </a:r>
          </a:p>
          <a:p>
            <a:pPr>
              <a:buNone/>
            </a:pPr>
            <a:r>
              <a:rPr lang="ru-RU" sz="1600" b="1" dirty="0"/>
              <a:t>причиной заикания.</a:t>
            </a:r>
          </a:p>
          <a:p>
            <a:pPr>
              <a:buNone/>
            </a:pPr>
            <a:r>
              <a:rPr lang="ru-RU" sz="1600" b="1" dirty="0"/>
              <a:t>Начинайте занятия с 3-5 минут в день, постепенно увеличивая время. Некоторые</a:t>
            </a:r>
          </a:p>
          <a:p>
            <a:pPr>
              <a:buNone/>
            </a:pPr>
            <a:r>
              <a:rPr lang="ru-RU" sz="1600" b="1" dirty="0"/>
              <a:t>занятия (например, на формирование лексико-грамматических категорий)</a:t>
            </a:r>
          </a:p>
          <a:p>
            <a:pPr>
              <a:buNone/>
            </a:pPr>
            <a:r>
              <a:rPr lang="ru-RU" sz="1600" b="1" dirty="0"/>
              <a:t>можно проводить по дороге домой.</a:t>
            </a:r>
            <a:br>
              <a:rPr lang="ru-RU" sz="1600" b="1" dirty="0"/>
            </a:br>
            <a:r>
              <a:rPr lang="ru-RU" sz="1600" b="1" dirty="0"/>
              <a:t>Длительность занятия без перерыва не должна превышать 15 – 20 минут.</a:t>
            </a:r>
          </a:p>
          <a:p>
            <a:pPr>
              <a:buNone/>
            </a:pPr>
            <a:r>
              <a:rPr lang="ru-RU" sz="1600" b="1" dirty="0"/>
              <a:t>Но надо помнить, что </a:t>
            </a:r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</a:rPr>
              <a:t>последовательность </a:t>
            </a:r>
            <a:r>
              <a:rPr lang="ru-RU" sz="2000" b="1" dirty="0"/>
              <a:t>(</a:t>
            </a:r>
            <a:r>
              <a:rPr lang="ru-RU" sz="1600" b="1" dirty="0"/>
              <a:t>а не принудительность!), </a:t>
            </a:r>
          </a:p>
          <a:p>
            <a:pPr>
              <a:buNone/>
            </a:pPr>
            <a:r>
              <a:rPr lang="ru-RU" sz="1600" dirty="0"/>
              <a:t> </a:t>
            </a:r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</a:rPr>
              <a:t>регулярность </a:t>
            </a:r>
            <a:r>
              <a:rPr lang="ru-RU" sz="1600" b="1" dirty="0"/>
              <a:t>(но не навязчивость!) </a:t>
            </a:r>
          </a:p>
          <a:p>
            <a:pPr>
              <a:buNone/>
            </a:pPr>
            <a:r>
              <a:rPr lang="ru-RU" sz="1600" dirty="0"/>
              <a:t> </a:t>
            </a:r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</a:rPr>
              <a:t>методичность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1600" b="1" dirty="0"/>
              <a:t>(не скукота!) занятий </a:t>
            </a:r>
          </a:p>
          <a:p>
            <a:pPr>
              <a:buNone/>
            </a:pPr>
            <a:r>
              <a:rPr lang="ru-RU" sz="1600" b="1" dirty="0"/>
              <a:t>сделают Ваши усилия плодотворными!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6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7128792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Мелкая моторика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5410944" cy="5256584"/>
          </a:xfrm>
        </p:spPr>
        <p:txBody>
          <a:bodyPr>
            <a:norm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Мелкая моторика 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способность выполнять мелкие и точные движения кистями и пальцами рук и ног в результате скоординированных действий важнейших систем: нервной, мышечной и костной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600" b="1" dirty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мелкой моторики играет важную роль для общего развития ребёнка. Она связана с нервной системой, зрением, вниманием, памятью и восприятием ребёнка. </a:t>
            </a: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b="1" dirty="0">
              <a:latin typeface="Arial" pitchFamily="34" charset="0"/>
            </a:endParaRPr>
          </a:p>
          <a:p>
            <a:pPr marL="0" lvl="0" indent="0">
              <a:buNone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Учёные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доказали, что развитие мелкой моторики и развитие речи тесно связаны. В головном мозге речевой и моторный центры расположены близко друг к другу. Поэтому при стимуляции моторных навыков пальцев рук речевой центр начинает активизироваться. Как правило, если движения пальцев развиты в соответствии с возрастом, то и речевое развитие в пределах возрастной нормы.</a:t>
            </a:r>
            <a:endParaRPr lang="ru-RU" sz="1600" b="1" dirty="0">
              <a:latin typeface="Arial" pitchFamily="34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304256" cy="232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47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87963" cy="51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77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проведению артикуляционной гимнастики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211144" cy="4464496"/>
          </a:xfrm>
        </p:spPr>
        <p:txBody>
          <a:bodyPr>
            <a:normAutofit lnSpcReduction="10000"/>
          </a:bodyPr>
          <a:lstStyle/>
          <a:p>
            <a:pPr marL="0"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Артикуляционную гимнастику необходимо выполнять ежедневно в течение 3-5 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(по возможности 2-3раза в день). </a:t>
            </a:r>
            <a:endParaRPr lang="ru-RU" sz="1600" b="1" dirty="0">
              <a:latin typeface="Arial" pitchFamily="34" charset="0"/>
            </a:endParaRPr>
          </a:p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Выполняется она стоя или сидя перед зеркалом с обязательным соблюдением правильной осанки. Ребенок должен видеть, что язык делает.  </a:t>
            </a:r>
            <a:endParaRPr lang="ru-RU" sz="1600" b="1" dirty="0">
              <a:latin typeface="Arial" pitchFamily="34" charset="0"/>
            </a:endParaRPr>
          </a:p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Не огорчайтесь, если некоторые упражнения не будут получаться с первого раза. Будьте 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терпеливы</a:t>
            </a:r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ласковы и спокойны, и все получится. Для ребёнка очень важен положительный настрой.</a:t>
            </a:r>
            <a:endParaRPr lang="ru-RU" sz="1600" b="1" dirty="0">
              <a:latin typeface="Arial" pitchFamily="34" charset="0"/>
            </a:endParaRPr>
          </a:p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Комплекс артикуляционной гимнастики неуклонно усложняется и расширяется за счёт новых упражнений.</a:t>
            </a:r>
            <a:endParaRPr lang="ru-RU" sz="1600" b="1" dirty="0">
              <a:latin typeface="Arial" pitchFamily="34" charset="0"/>
            </a:endParaRPr>
          </a:p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Каждое упражнение выполняется от 5 до 20 раз. Количество повторений возрастает по мере совершенствования артикуляционной моторики. Вначале артикуляционные движения выполняются медленно, неторопливо, но постепенно, по мере овладения ими, темп артикуляционной гимнастики увеличивается.</a:t>
            </a:r>
            <a:endParaRPr lang="ru-RU" sz="1600" b="1" dirty="0">
              <a:latin typeface="Arial" pitchFamily="34" charset="0"/>
            </a:endParaRPr>
          </a:p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Проводить артикуляционную гимнастику лучше под счёт, под музыку, с хлопками или в виде сказки. (После того, как освоите несколько упражнений, можно придумать сказку, в которой присутствовали бы элементы гимнастики.)</a:t>
            </a:r>
            <a:endParaRPr lang="ru-RU" sz="1600" b="1" dirty="0">
              <a:latin typeface="Arial" pitchFamily="34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4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Статичные упражнения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(удерживаем заданную позу 5-10сек)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0136"/>
            <a:ext cx="6768752" cy="4737431"/>
          </a:xfrm>
        </p:spPr>
      </p:pic>
    </p:spTree>
    <p:extLst>
      <p:ext uri="{BB962C8B-B14F-4D97-AF65-F5344CB8AC3E}">
        <p14:creationId xmlns:p14="http://schemas.microsoft.com/office/powerpoint/2010/main" val="1748068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883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организовать логопедические занятия дома. Советы неравнодушным родителям </vt:lpstr>
      <vt:lpstr>Учите своего малыша говорить.</vt:lpstr>
      <vt:lpstr>Учебные принадлежности</vt:lpstr>
      <vt:lpstr>Основные направления</vt:lpstr>
      <vt:lpstr>Требования к занятиям</vt:lpstr>
      <vt:lpstr>Мелкая моторика</vt:lpstr>
      <vt:lpstr>Развитие мелкой моторики</vt:lpstr>
      <vt:lpstr>Требования к проведению артикуляционной гимнастики</vt:lpstr>
      <vt:lpstr>Статичные упражнения (удерживаем заданную позу 5-10сек)</vt:lpstr>
      <vt:lpstr>Презентация PowerPoint</vt:lpstr>
      <vt:lpstr>Развитие фонематического восприятия и представления.</vt:lpstr>
      <vt:lpstr>Формирования языкового анализа и синтеза.</vt:lpstr>
      <vt:lpstr>Формирование лексико-грамматического строя</vt:lpstr>
      <vt:lpstr> Путь проложен. Теперь надо захотеть его пройти. Ведь цель ясна и благородна – сохранить ребёнка для общения. Внимательно относитесь к своей собственной речи, старайтесь как можно больше разговаривать с ребенком и проводить с ним время, окружая его грамотным речевым общением и своим вниманием.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организовать логопедические занятия дома.</dc:title>
  <dc:creator>Ulyana</dc:creator>
  <cp:lastModifiedBy>Ulyana</cp:lastModifiedBy>
  <cp:revision>12</cp:revision>
  <dcterms:created xsi:type="dcterms:W3CDTF">2022-03-16T11:04:50Z</dcterms:created>
  <dcterms:modified xsi:type="dcterms:W3CDTF">2022-03-17T22:50:07Z</dcterms:modified>
</cp:coreProperties>
</file>