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  <p:sldMasterId id="2147483780" r:id="rId5"/>
  </p:sldMasterIdLst>
  <p:notesMasterIdLst>
    <p:notesMasterId r:id="rId13"/>
  </p:notesMasterIdLst>
  <p:sldIdLst>
    <p:sldId id="256" r:id="rId6"/>
    <p:sldId id="257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5C11-491F-49E1-AF1C-201BC321887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9177-997E-4DB5-999C-7F0E4B4AB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C9177-997E-4DB5-999C-7F0E4B4AB0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346D5F-BF66-4FD7-92CD-AC7F0DF8F3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CC89-B571-4133-9655-AE2F02D17FA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2CA82A5-7984-4635-87B1-429BF3D435A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6656-61B2-4FC7-94ED-9C6814F8D3B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F25-435D-421D-8DCF-32A7CF6B37E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E14E-DAB5-445C-B8C5-A19DDA24EBC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EC1-999B-49A1-AB7E-9927058A460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94AE-824C-4DEF-A7B5-88A9B6851F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853F-141E-4004-8EB3-C053B78542B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67EC-6F1F-42CB-B275-22EEEEF7A71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B74989-D1EE-4B9C-9040-C68D980489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D5F-BF66-4FD7-92CD-AC7F0DF8F3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CC89-B571-4133-9655-AE2F02D17FA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CA82A5-7984-4635-87B1-429BF3D435A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6656-61B2-4FC7-94ED-9C6814F8D3B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F25-435D-421D-8DCF-32A7CF6B37E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E14E-DAB5-445C-B8C5-A19DDA24EBC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EC1-999B-49A1-AB7E-9927058A460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94AE-824C-4DEF-A7B5-88A9B6851F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853F-141E-4004-8EB3-C053B78542B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67EC-6F1F-42CB-B275-22EEEEF7A71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989-D1EE-4B9C-9040-C68D980489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346D5F-BF66-4FD7-92CD-AC7F0DF8F3B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51CC89-B571-4133-9655-AE2F02D17FA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2A5-7984-4635-87B1-429BF3D435A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6656-61B2-4FC7-94ED-9C6814F8D3B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F25-435D-421D-8DCF-32A7CF6B37E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E14E-DAB5-445C-B8C5-A19DDA24EBC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EC1-999B-49A1-AB7E-9927058A460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D694AE-824C-4DEF-A7B5-88A9B6851F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A853F-141E-4004-8EB3-C053B78542B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67EC-6F1F-42CB-B275-22EEEEF7A71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4989-D1EE-4B9C-9040-C68D980489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CBD5E-B61D-4D63-A6E6-A157973F775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B69BC-B854-43D5-8FA2-74830827305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7056784" cy="10081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Мы помним Пушкина</a:t>
            </a:r>
            <a:endParaRPr lang="ru-RU" sz="1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Библиографический урок </a:t>
            </a:r>
          </a:p>
          <a:p>
            <a:pPr algn="ctr"/>
            <a:endParaRPr lang="ru-RU" sz="8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                 Библиотекарь  Закирова 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Нурзия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Маснавиевна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4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Познакомить учащихся с любимым  писателем</a:t>
            </a:r>
          </a:p>
          <a:p>
            <a:pPr algn="just"/>
            <a:r>
              <a:rPr lang="ru-RU" dirty="0" smtClean="0"/>
              <a:t>Расширение знаний о творчестве Пушкина </a:t>
            </a:r>
          </a:p>
          <a:p>
            <a:pPr algn="just"/>
            <a:r>
              <a:rPr lang="ru-RU" dirty="0" smtClean="0"/>
              <a:t>Формирование эстетического вкуса учащихся</a:t>
            </a:r>
          </a:p>
          <a:p>
            <a:r>
              <a:rPr lang="ru-RU" dirty="0" smtClean="0"/>
              <a:t>Подготовить выставку книг писателя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00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Пушкин Александр Сергеевич</a:t>
            </a:r>
            <a:br>
              <a:rPr lang="ru-RU" dirty="0" smtClean="0"/>
            </a:br>
            <a:r>
              <a:rPr lang="ru-RU" dirty="0" smtClean="0"/>
              <a:t> ( 1799-1837)</a:t>
            </a:r>
            <a:endParaRPr lang="ru-RU" dirty="0"/>
          </a:p>
        </p:txBody>
      </p:sp>
      <p:pic>
        <p:nvPicPr>
          <p:cNvPr id="8" name="Объект 4" descr="C:\Documents and Settings\admin\Рабочий стол\0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529952" cy="3816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215 лет со дня рождения 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Слушая сказки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Пуш-кина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мы с малых лет учимся ценить чистое, простое, чуждое преувеличения и напыщенности слово…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С.Я.Маршак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Краткая биография писателя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76655" y="3212976"/>
            <a:ext cx="2599201" cy="2913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132856"/>
            <a:ext cx="3466728" cy="3993307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ru-RU" sz="20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 А.С</a:t>
            </a:r>
            <a:r>
              <a:rPr lang="ru-RU" sz="20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Пушкин  родился 26 мая 1799 года </a:t>
            </a:r>
            <a:r>
              <a:rPr lang="ru-RU" sz="20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Детство </a:t>
            </a:r>
            <a:r>
              <a:rPr lang="ru-RU" sz="20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поэта прошло в Москве., в доме его родителей собирались самые известные писатели. В доме его отца была  большая библиотека. Воспитанный в  литературной среде , будущий поэт удивил всех своими стихами</a:t>
            </a:r>
            <a:r>
              <a:rPr lang="ru-RU" sz="18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Picture 2" descr="C:\Documents and Settings\admin\Рабочий стол\пушкин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Путешествия по произведениям Пушкина </a:t>
            </a:r>
            <a:endParaRPr lang="ru-RU" dirty="0"/>
          </a:p>
        </p:txBody>
      </p:sp>
      <p:pic>
        <p:nvPicPr>
          <p:cNvPr id="9218" name="Picture 2" descr="C:\Documents and Settings\admin\Рабочий стол\писатели-юбиляры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818">
            <a:off x="889867" y="1355570"/>
            <a:ext cx="1924039" cy="18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писатели-юбиляры\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727">
            <a:off x="6048587" y="959836"/>
            <a:ext cx="1799353" cy="20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Рабочий стол\писатели-юбиляры\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3191" y="1934443"/>
            <a:ext cx="3024336" cy="57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3140968"/>
            <a:ext cx="417646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9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Государственный историко – литературный музей – заповедник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А.С.Пушкина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пушкин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" y="2384411"/>
            <a:ext cx="3416531" cy="26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СЕЛО ЗАХАРОВО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 Московская область)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В 1987 году Захарово и сельское село Большие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Вязёмы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стали историко – литературным музеем – заповедником А.С. Пушкина. Захарово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именение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бабушки поэта, у которой он проводил летние месяцы с 1805 по 1810 год.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96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 ВСЕГДА ОСТАЛСЯ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 В БЛАГОРОДНОЙ   ПАМЯТИ НАРОДОВ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 rot="5746905" flipV="1">
            <a:off x="3026497" y="3040183"/>
            <a:ext cx="654985" cy="7164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 flipV="1">
            <a:off x="5580112" y="2852935"/>
            <a:ext cx="10081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7" descr="0_4a2dd_233aa2fe_L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628800"/>
            <a:ext cx="3744912" cy="449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596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1139</TotalTime>
  <Words>180</Words>
  <Application>Microsoft Office PowerPoint</Application>
  <PresentationFormat>Экран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Arial</vt:lpstr>
      <vt:lpstr>Book Antiqua</vt:lpstr>
      <vt:lpstr>Calibri</vt:lpstr>
      <vt:lpstr>Constantia</vt:lpstr>
      <vt:lpstr>Georgia</vt:lpstr>
      <vt:lpstr>Lucida Sans</vt:lpstr>
      <vt:lpstr>Times New Roman</vt:lpstr>
      <vt:lpstr>Trebuchet MS</vt:lpstr>
      <vt:lpstr>Wingdings</vt:lpstr>
      <vt:lpstr>Wingdings 2</vt:lpstr>
      <vt:lpstr>Wingdings 3</vt:lpstr>
      <vt:lpstr>Официальная</vt:lpstr>
      <vt:lpstr>Изящная</vt:lpstr>
      <vt:lpstr>Апекс</vt:lpstr>
      <vt:lpstr>Бумажная</vt:lpstr>
      <vt:lpstr>Поток</vt:lpstr>
      <vt:lpstr>Презентация PowerPoint</vt:lpstr>
      <vt:lpstr>Цели и задачи:</vt:lpstr>
      <vt:lpstr>Пушкин Александр Сергеевич  ( 1799-1837)</vt:lpstr>
      <vt:lpstr>Краткая биография писателя</vt:lpstr>
      <vt:lpstr>Путешествия по произведениям Пушкина </vt:lpstr>
      <vt:lpstr>Государственный историко – литературный музей – заповедник А.С.Пушкина</vt:lpstr>
      <vt:lpstr>ПУШКИН ВСЕГДА ОСТАЛСЯ  ЖИТЬ В БЛАГОРОДНОЙ   ПАМЯТИ НАРОДОВ 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 Икшурминская кадетская школа – интернат им. Байкиева К.С. Сабинского муниципального района Республики Татарстан»</dc:title>
  <dc:creator>admin</dc:creator>
  <cp:lastModifiedBy>PC</cp:lastModifiedBy>
  <cp:revision>62</cp:revision>
  <dcterms:created xsi:type="dcterms:W3CDTF">2014-04-03T06:20:07Z</dcterms:created>
  <dcterms:modified xsi:type="dcterms:W3CDTF">2022-03-23T06:12:29Z</dcterms:modified>
</cp:coreProperties>
</file>