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F79DE2-7797-4E54-BE30-5C5155B8D2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186B531-3055-4169-AEB5-0CA42B877C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E2B8A6-6BBE-4385-BE56-5884E1265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617515-CD34-4E7A-8B72-38766B610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089EA-B646-4B67-AD04-BC3CBB87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524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C4500-5A76-423C-9A85-312721643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7A31AC-8051-4847-90AB-35B1C6C7C7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1E218B-625F-411A-83FD-CD8330DB7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DE83C6-9CDA-4394-B294-6FD71D826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BF5A84-169B-40D5-80A6-62EC1B6D9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708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36DD129-2900-4EAC-88C8-30B7B2261F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F3F15F4-E88C-4385-AFE9-751F02B50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8AE848-3E28-4426-A860-9D6718663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6A2069-CC4D-431D-8BB8-8613B1F63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08B956-CE82-4F61-A04D-2C693F06E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916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CD6BF6-71DD-40EF-B436-CF61AB7A1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298C51-69FB-44F9-8C0C-F0C444624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A746A8-E946-4516-A86A-65F1D7FEA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D4C1F9-169D-4571-BF72-65349D175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105A21-B61A-4E6B-A18B-C8D117563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735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3C2773-3E0A-4F07-B3B3-D2152BD52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4EB3E8-F322-4594-9293-BFD91A4E6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45D456-EDE7-4615-B1DE-FE06CC6D3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6D6404-5B3F-4E11-8716-075FDBDB9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F042AA-726A-43FE-947A-840033918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547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DF0A55-39B4-4BAF-AE8A-DCEFA278A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5DF98A-38A8-41E5-948D-00DC7DF5CE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60B6B4-FA44-48DA-80DC-E1BA58460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C71EB9-3D1A-49BD-839E-CF2B123AC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0A920A-E899-45BD-B42E-A278153B7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F151E1-A949-4E53-B057-F040E371C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663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87C0F4-3648-44A3-9D56-CD126D615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375CA5-7BEE-4F4A-BCC0-0B69C2583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A54746E-3D69-47D5-97F8-5C8552A809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A7EF82-E49B-41E4-88C1-01BFD541D1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0996205-35EF-42B2-9963-B917194666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575793B-1511-42F4-92C8-5B2436985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507298C-A333-43AE-839F-22223D728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F06160D-FBF0-41FA-9DD1-DBD696C01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187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EA0C41-0FED-4F4C-B475-1D7ACB1F5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EEBF628-8A1D-4A58-ACE4-F13347728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D66E45D-4964-4160-B79F-6C834D0E1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A642407-1E10-45CF-A77D-7E9D0E9FC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220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12511B8-D568-4D70-94A2-A5DC25C8A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BF6170C-6C65-4239-B8E4-951DE8FD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5456E86-EC9F-48E3-9041-820B6A582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42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83526B-6D70-4BFF-B35B-8D6E89C98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B0A600-8CAF-4B9F-8947-AFB92D517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2CBC88-C586-4B2F-BDC6-B72B90657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112D9A1-F596-4BBC-9E6A-AF8F7E8AB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F60C04-99CC-4944-84ED-D97FDD312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318492-05C0-4C40-9D3E-0A85A767A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964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F04D30-444A-413F-A174-1782BD1A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95AC95E-C7B9-430C-8E8E-3FE3A9136D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31FD9E8-1ACD-48BA-A301-FB62BF8D39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1C0CA5-9022-4374-B8FB-A14A8DFD1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C91BF5-48D3-42B5-8283-D696DA75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A7A647-EC66-49B6-B3EE-EF1B988D7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10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5213D-0F97-49F4-A35A-DFE7E06E3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DF294B-4C20-42F1-952E-BBC924FEC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EDDE5D-8276-4281-B17C-A53AF83008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EBBE6-F767-477E-8423-BD850F778E5C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419E28-398A-4BDE-A5F5-27A692F7B9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5D1A5F-A0A8-42F5-828A-596491BCD8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AE80C-9E8E-4EB9-80DC-341D29827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016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78B06E-3FF7-4407-BAB3-6229872002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96266"/>
            <a:ext cx="9144000" cy="2387600"/>
          </a:xfrm>
        </p:spPr>
        <p:txBody>
          <a:bodyPr anchor="ctr">
            <a:noAutofit/>
          </a:bodyPr>
          <a:lstStyle/>
          <a:p>
            <a:r>
              <a:rPr lang="ru-RU" sz="8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Ленинградская</a:t>
            </a:r>
            <a:r>
              <a:rPr lang="ru-RU" sz="8000" b="1" dirty="0"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8000" b="1" dirty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симфония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52E87ED-D4D8-4F0F-B8B6-2CEA4F90E4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1149"/>
            <a:ext cx="9144000" cy="511233"/>
          </a:xfrm>
        </p:spPr>
        <p:txBody>
          <a:bodyPr anchor="b">
            <a:normAutofit/>
          </a:bodyPr>
          <a:lstStyle/>
          <a:p>
            <a:r>
              <a:rPr lang="ru-RU" sz="2800" b="1" dirty="0"/>
              <a:t>Дмитрий Дмитриевич Шостакович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21EE9B-08EF-4A08-9514-1B6FB6B1F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180" y="4583866"/>
            <a:ext cx="2861639" cy="157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623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53F3AB-D499-410F-8931-E8222D78B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88" y="459000"/>
            <a:ext cx="8462624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150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AE64D1-340D-49ED-8AEA-4A12603CC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87" y="459000"/>
            <a:ext cx="8105625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10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79C714-5AF6-4240-8EBB-433460557A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05" y="459000"/>
            <a:ext cx="9704789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274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33D2BE-4F60-4121-96B7-20FF4B10C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455" y="459000"/>
            <a:ext cx="9115089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27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C4AC66-33E8-4D25-8A61-4592133F0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504" y="459000"/>
            <a:ext cx="8518992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04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433105-969A-4FA9-821E-FA4D770C9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883" y="556951"/>
            <a:ext cx="6243473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563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FC9BE7-A358-4DAB-B5BF-982D25A27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62" y="493571"/>
            <a:ext cx="10689913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79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0C176F-6E36-4FE2-B9FB-B89B827B4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20" y="459000"/>
            <a:ext cx="9504760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600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8C524B-D713-4588-A698-62B545BDB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441" y="459000"/>
            <a:ext cx="7949118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637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A761FF-20F0-4A8D-BCF5-CCBC05065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213" y="549000"/>
            <a:ext cx="6407574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89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93D968-3DF5-403D-8A01-59B6E5955A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01" y="459000"/>
            <a:ext cx="10067797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73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6559E5-A018-489E-A6EF-2BC4528DA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520" y="459000"/>
            <a:ext cx="9554960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878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438BA7-6D34-4C71-BB24-8CE5AADBF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60" y="459000"/>
            <a:ext cx="11476080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750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</Words>
  <Application>Microsoft Office PowerPoint</Application>
  <PresentationFormat>Широкоэкранный</PresentationFormat>
  <Paragraphs>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Тема Office</vt:lpstr>
      <vt:lpstr>Ленинградская симфония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Ленинградская симфония</dc:title>
  <dc:creator>Vasiliy Slomnyuk</dc:creator>
  <cp:lastModifiedBy>Vasiliy Slomnyuk</cp:lastModifiedBy>
  <cp:revision>3</cp:revision>
  <dcterms:created xsi:type="dcterms:W3CDTF">2022-03-20T11:32:52Z</dcterms:created>
  <dcterms:modified xsi:type="dcterms:W3CDTF">2022-03-22T13:58:26Z</dcterms:modified>
</cp:coreProperties>
</file>