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4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262" r:id="rId10"/>
    <p:sldId id="292" r:id="rId11"/>
    <p:sldId id="308" r:id="rId12"/>
    <p:sldId id="309" r:id="rId13"/>
    <p:sldId id="263" r:id="rId14"/>
    <p:sldId id="331" r:id="rId15"/>
    <p:sldId id="332" r:id="rId16"/>
    <p:sldId id="333" r:id="rId17"/>
    <p:sldId id="305" r:id="rId18"/>
    <p:sldId id="330" r:id="rId19"/>
    <p:sldId id="274" r:id="rId20"/>
    <p:sldId id="359" r:id="rId21"/>
    <p:sldId id="360" r:id="rId22"/>
    <p:sldId id="3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fld id="{567072B4-1EF6-4B94-9D2A-0556B6ED931E}" type="datetimeFigureOut">
              <a:rPr lang="ru-RU"/>
              <a:pPr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fld id="{D1E00E51-E4BB-44D5-9127-E0E707E0940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B97632C-6CF5-4048-9DDA-C3CCA895ADE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983283F-78FE-4D6F-BCDB-BB0C480728B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7A96F26-4165-4A0C-A038-6D7BA666326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E7A1B78-D2B0-4C97-AE85-9D52E4152E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4C0828C-F13B-4618-B86A-413828C43E2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A47E429-2946-46F5-B09E-A79CB8F9E20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1F5234A-BC6A-46E9-A8E9-0F3172D9C75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9DC4371-485E-4AF4-9233-31D305961D1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E864375-88BA-4B5F-A72C-F78443EE30A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D27481D-B682-49AE-A399-FD841739DF9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BEF147-D4B4-4904-AD36-92817B12014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690F520-3D11-403A-958A-C14E0DCA53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6530771-24EE-4778-82C0-58A48437E7C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80657A2-0F03-4184-8804-9930EA870A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6AA80F7-AD49-40DE-A276-FA8EC157D54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3623474-5ED8-41C4-B27C-F47352521FB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04453FC-4CE6-4B23-B64C-1E1F03DD65D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72668F0-3A83-47D9-BE68-123C73FE35C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2E55AF8B-439C-458B-AB0B-EBF5C9AF5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9CE36562-C96D-4E05-B040-11B1845AA6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5BA391F-ACFC-4E95-ADB6-7AF33750B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9C7A285-5F89-49CC-9514-D3B0E33B9B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2E9BF10C-9DF9-4356-B468-88DAB4A60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49FBC8D1-2CFA-40CF-9EE4-95C956D91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5E4DF30-FB73-4E6D-8AB2-A7AC61B31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258978E-ED25-409C-B696-957FFE6C24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B2EA58-7070-40EF-BA6E-F4EC02367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E0208BB-C09F-40A9-8495-490014C0D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FE01D-259A-4AA3-9EB2-054DAD074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179388" y="404664"/>
            <a:ext cx="8353052" cy="230425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ru-RU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Генетика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(от греческого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genesis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– происхождение) – наука, изучающая механизмы и закономерности наследственности и изменчивости организмов.</a:t>
            </a:r>
          </a:p>
        </p:txBody>
      </p:sp>
      <p:sp>
        <p:nvSpPr>
          <p:cNvPr id="16" name="Номер слайда 1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9C7A285-5F89-49CC-9514-D3B0E33B9BEF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49821"/>
            <a:ext cx="4608512" cy="401767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5E4DF30-FB73-4E6D-8AB2-A7AC61B3134B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976" y="185999"/>
            <a:ext cx="4399409" cy="324879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83543" y="3549301"/>
            <a:ext cx="4383687" cy="3190517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59961" y="147440"/>
            <a:ext cx="4343951" cy="3231114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700877" y="3452461"/>
            <a:ext cx="4277600" cy="32801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5"/>
          <p:cNvSpPr>
            <a:spLocks noGrp="1" noEditPoints="1"/>
          </p:cNvSpPr>
          <p:nvPr>
            <p:ph type="body" idx="1"/>
          </p:nvPr>
        </p:nvSpPr>
        <p:spPr>
          <a:xfrm>
            <a:off x="283444" y="147935"/>
            <a:ext cx="8616121" cy="808043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</a:pP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В составе: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соевое масло, кокосовое масло, подсолнечное..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5E4DF30-FB73-4E6D-8AB2-A7AC61B3134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9015" y="1114416"/>
            <a:ext cx="7487633" cy="5592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9C7A285-5F89-49CC-9514-D3B0E33B9BE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7896" name="Рисунок 37895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47863" y="3933056"/>
            <a:ext cx="2771391" cy="2824004"/>
          </a:xfrm>
          <a:prstGeom prst="rect">
            <a:avLst/>
          </a:prstGeom>
        </p:spPr>
      </p:pic>
      <p:pic>
        <p:nvPicPr>
          <p:cNvPr id="37898" name="Рисунок 37897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232" y="67656"/>
            <a:ext cx="8722625" cy="371018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838200" y="48952"/>
            <a:ext cx="7766248" cy="742117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генной инженерии.</a:t>
            </a: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467544" y="724831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itchFamily="18" charset="0"/>
              </a:rPr>
              <a:t>Трансгенные коровы, дающие молоко с белком </a:t>
            </a:r>
            <a:r>
              <a:rPr lang="ru-RU" sz="2600" b="1" i="0" dirty="0">
                <a:solidFill>
                  <a:srgbClr val="984807"/>
                </a:solidFill>
                <a:latin typeface="Times New Roman" pitchFamily="18" charset="0"/>
              </a:rPr>
              <a:t>лактоферрином.</a:t>
            </a:r>
          </a:p>
        </p:txBody>
      </p:sp>
      <p:pic>
        <p:nvPicPr>
          <p:cNvPr id="6148" name="Рисунок 6147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52194" y="1628801"/>
            <a:ext cx="6116149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6"/>
          <p:cNvSpPr>
            <a:spLocks noChangeArrowheads="1"/>
          </p:cNvSpPr>
          <p:nvPr/>
        </p:nvSpPr>
        <p:spPr bwMode="auto">
          <a:xfrm>
            <a:off x="395536" y="218546"/>
            <a:ext cx="852685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Трансгенные куры.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dirty="0"/>
          </a:p>
        </p:txBody>
      </p:sp>
      <p:pic>
        <p:nvPicPr>
          <p:cNvPr id="4099" name="Рисунок 4098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3007" y="903582"/>
            <a:ext cx="7796653" cy="58438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EditPoints="1" noChangeArrowheads="1"/>
          </p:cNvSpPr>
          <p:nvPr>
            <p:ph type="title"/>
          </p:nvPr>
        </p:nvSpPr>
        <p:spPr>
          <a:xfrm>
            <a:off x="633845" y="103307"/>
            <a:ext cx="7886700" cy="80322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i="1" dirty="0">
                <a:solidFill>
                  <a:srgbClr val="632523"/>
                </a:solidFill>
                <a:latin typeface="Times New Roman" pitchFamily="18" charset="0"/>
              </a:rPr>
              <a:t>Трансгенные свиньи.</a:t>
            </a:r>
          </a:p>
        </p:txBody>
      </p:sp>
      <p:pic>
        <p:nvPicPr>
          <p:cNvPr id="48149" name="Рисунок 48148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5657" y="854376"/>
            <a:ext cx="8729467" cy="58909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 noEditPoints="1"/>
          </p:cNvSpPr>
          <p:nvPr>
            <p:ph type="subTitle" idx="1"/>
          </p:nvPr>
        </p:nvSpPr>
        <p:spPr>
          <a:xfrm>
            <a:off x="550317" y="318510"/>
            <a:ext cx="8126140" cy="197687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ru-RU" sz="2800" b="1" i="1" dirty="0">
                <a:solidFill>
                  <a:srgbClr val="1D1B11"/>
                </a:solidFill>
                <a:latin typeface="Times New Roman" pitchFamily="18" charset="0"/>
              </a:rPr>
              <a:t>Трансегенные овцы.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6621" y="911653"/>
            <a:ext cx="8256745" cy="57577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33845" y="91896"/>
            <a:ext cx="7886700" cy="672023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itchFamily="18" charset="0"/>
              </a:rPr>
              <a:t>Как выявить продукты с ГМО?</a:t>
            </a: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9C7A285-5F89-49CC-9514-D3B0E33B9BE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9666" y="908870"/>
            <a:ext cx="8346565" cy="56879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59632" y="3429000"/>
            <a:ext cx="6048672" cy="32393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195226"/>
            <a:ext cx="4183952" cy="308975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3" y="188641"/>
            <a:ext cx="3888431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381000" y="136525"/>
            <a:ext cx="7543800" cy="106022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32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продукты чаще всего являются генно </a:t>
            </a:r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модифицированными.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Рисунок 53250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124744"/>
            <a:ext cx="8496944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60648"/>
            <a:ext cx="8784977" cy="61926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7" cy="62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548680"/>
            <a:ext cx="8712969" cy="59766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4271967" cy="515481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Прямоугольник 3"/>
          <p:cNvSpPr/>
          <p:nvPr/>
        </p:nvSpPr>
        <p:spPr>
          <a:xfrm rot="10800000" flipV="1">
            <a:off x="1547664" y="107241"/>
            <a:ext cx="5832648" cy="117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Грегор Иоганн Мендель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(1822 – 1884)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12776"/>
            <a:ext cx="39604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Выдающийся чешский учёный. Основоположник генетики. Впервые обнаружил существование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единиц, передающих наследственную информацию,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впоследствии названных генами. 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748629" cy="4896544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Прямоугольник 3"/>
          <p:cNvSpPr/>
          <p:nvPr/>
        </p:nvSpPr>
        <p:spPr>
          <a:xfrm>
            <a:off x="4499992" y="332656"/>
            <a:ext cx="439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1911 году американский генетик Томас Морган показал, что гены находятся в хромосомах. Сформулирована хромосомная теория.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48775" y="2864193"/>
            <a:ext cx="3275063" cy="4260661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1900 год – дата рождения ГЕНЕТИКИ.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0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Генетически модифицированные продукты.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3"/>
            <a:ext cx="4824536" cy="417646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5160574" cy="387043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6064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естественный генетический набор организма вводят чужеродный ген.  </a:t>
            </a:r>
            <a:endParaRPr lang="ru-RU" sz="3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576951" cy="4824536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92197"/>
            <a:ext cx="8712968" cy="46558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России продукты с ГМ добавками с 1996 года. 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 2018 года обязательна маркировка продуктов с ГМО.</a:t>
            </a:r>
            <a:endParaRPr lang="ru-RU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28B9-9254-4954-94C2-6A97FAC7B54B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Рисунок 2055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717" y="68466"/>
            <a:ext cx="8885351" cy="66640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1020</TotalTime>
  <Words>186</Words>
  <Application>Microsoft Office PowerPoint</Application>
  <PresentationFormat>Экран (4:3)</PresentationFormat>
  <Paragraphs>51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HDOfficeLightV0</vt:lpstr>
      <vt:lpstr>Генетика (от греческого genesis – происхождение) – наука, изучающая механизмы и закономерности наследственности и изменчивости организмов.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Достижения генной инженерии.</vt:lpstr>
      <vt:lpstr>Слайд 14</vt:lpstr>
      <vt:lpstr>Трансгенные свиньи.</vt:lpstr>
      <vt:lpstr>Слайд 16</vt:lpstr>
      <vt:lpstr>Как выявить продукты с ГМО?</vt:lpstr>
      <vt:lpstr>Слайд 18</vt:lpstr>
      <vt:lpstr>          Какие продукты чаще всего являются генно – модифицированными.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108</cp:revision>
  <dcterms:created xsi:type="dcterms:W3CDTF">2011-11-30T15:37:12Z</dcterms:created>
  <dcterms:modified xsi:type="dcterms:W3CDTF">2021-04-20T13:30:13Z</dcterms:modified>
</cp:coreProperties>
</file>