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EF7E82-3CAE-4A9D-A449-D609C36D4014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54079E-C7D3-412B-9F79-7ABC1D11AC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769296" cy="2753532"/>
          </a:xfrm>
        </p:spPr>
        <p:txBody>
          <a:bodyPr/>
          <a:lstStyle/>
          <a:p>
            <a:r>
              <a:rPr lang="ru-RU" dirty="0" smtClean="0"/>
              <a:t>Выполнил: учитель начальных классов</a:t>
            </a:r>
          </a:p>
          <a:p>
            <a:r>
              <a:rPr lang="ru-RU" dirty="0" err="1" smtClean="0"/>
              <a:t>Осадчук</a:t>
            </a:r>
            <a:r>
              <a:rPr lang="ru-RU" dirty="0" smtClean="0"/>
              <a:t> К.С.</a:t>
            </a:r>
          </a:p>
          <a:p>
            <a:r>
              <a:rPr lang="ru-RU" dirty="0" smtClean="0"/>
              <a:t> МОУ «СОШ № 61»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PT Sans Caption"/>
              </a:rPr>
              <a:t> Императрица Екатерина</a:t>
            </a:r>
            <a:r>
              <a:rPr lang="en-US" dirty="0">
                <a:solidFill>
                  <a:srgbClr val="000000"/>
                </a:solidFill>
                <a:effectLst/>
                <a:latin typeface="PT Sans Caption"/>
              </a:rPr>
              <a:t>II </a:t>
            </a:r>
            <a:r>
              <a:rPr lang="ru-RU" dirty="0" smtClean="0">
                <a:solidFill>
                  <a:srgbClr val="000000"/>
                </a:solidFill>
                <a:effectLst/>
                <a:latin typeface="PT Sans Captio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PT Sans Captio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PT Sans Caption"/>
              </a:rPr>
              <a:t>Великая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0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Екатерина </a:t>
            </a:r>
            <a:r>
              <a:rPr lang="ru-RU" dirty="0"/>
              <a:t>хотела видеть Россию просвещенной, а Петербург – одним из самых красивых городов Европы. Для достижения намеченной цели она приложила немало усилий:</a:t>
            </a:r>
          </a:p>
          <a:p>
            <a:r>
              <a:rPr lang="ru-RU" dirty="0"/>
              <a:t>повсеместно открывались народные училища;</a:t>
            </a:r>
          </a:p>
          <a:p>
            <a:r>
              <a:rPr lang="ru-RU" dirty="0"/>
              <a:t>в Москве открылся Воспитательный дом – приют для детей бедняков и сирот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Украшение Санкт-Петербурга</a:t>
            </a:r>
            <a:br>
              <a:rPr lang="ru-RU" b="1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Сенатская </a:t>
            </a:r>
            <a:r>
              <a:rPr lang="ru-RU" dirty="0"/>
              <a:t>площадь была украшена памятником Петру Великому, который получил название «Медный всадник»</a:t>
            </a:r>
          </a:p>
          <a:p>
            <a:endParaRPr lang="ru-RU" dirty="0"/>
          </a:p>
        </p:txBody>
      </p:sp>
      <p:pic>
        <p:nvPicPr>
          <p:cNvPr id="8194" name="Picture 2" descr="https://avatars.mds.yandex.net/get-zen_doc/27036/pub_60feca8b8be31f52ac7790eb_60fedd4a083df24ed60be9b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6365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xn----stb8d.xn--p1ai/wp-content/gallery/98/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82" y="2204864"/>
            <a:ext cx="44902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Петербурге были построены каменные набережные, а через каналы и реки возводились многочисленные мосты;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009573" cy="35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6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Был </a:t>
            </a:r>
            <a:r>
              <a:rPr lang="ru-RU" dirty="0"/>
              <a:t>возведен Эрмитаж – музей искусств, в котором собирались самые выдающиеся экспонаты.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31360" cy="506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С </a:t>
            </a:r>
            <a:r>
              <a:rPr lang="ru-RU" dirty="0"/>
              <a:t>приходом на престол Екатерины Второй Россия получила сильного, решительного и мудрого правителя. Она во многом придерживалась политики Петра Первого, стараясь сделать страну по-настоящему могущественной. За годы правления Екатерины Россия окрепла, а спустя время императрицу назвали </a:t>
            </a:r>
            <a:r>
              <a:rPr lang="ru-RU" dirty="0" smtClean="0"/>
              <a:t>Великой.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951898" cy="37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31" y="3117227"/>
            <a:ext cx="2889029" cy="35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530942"/>
            <a:ext cx="3106688" cy="5565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Российская императрица Екатерина </a:t>
            </a:r>
            <a:r>
              <a:rPr lang="en-US" sz="3600" dirty="0" smtClean="0"/>
              <a:t>II </a:t>
            </a:r>
            <a:r>
              <a:rPr lang="ru-RU" sz="3600" dirty="0" smtClean="0"/>
              <a:t>Великая </a:t>
            </a:r>
          </a:p>
          <a:p>
            <a:r>
              <a:rPr lang="ru-RU" sz="3600" dirty="0" smtClean="0"/>
              <a:t>Годы жизни: 1729-1796 </a:t>
            </a:r>
            <a:r>
              <a:rPr lang="ru-RU" sz="3600" dirty="0" err="1" smtClean="0"/>
              <a:t>г.г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Годы правления: 1762-1796 </a:t>
            </a:r>
            <a:r>
              <a:rPr lang="ru-RU" sz="3600" dirty="0" err="1" smtClean="0"/>
              <a:t>г.г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757759" cy="59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Настоящее </a:t>
            </a:r>
            <a:r>
              <a:rPr lang="ru-RU" dirty="0"/>
              <a:t>имя Екатерины – София-Фредерика-Августа Ангальт-Цербстская, или, как ее звали близкие, принцесса </a:t>
            </a:r>
            <a:r>
              <a:rPr lang="ru-RU" dirty="0" err="1"/>
              <a:t>Фике</a:t>
            </a:r>
            <a:r>
              <a:rPr lang="ru-RU" dirty="0"/>
              <a:t>. Она происходила из старинных, но обедневших немецких родов. Став невестой Петра III, она приняла православие и стала Екатериной </a:t>
            </a:r>
            <a:r>
              <a:rPr lang="ru-RU" dirty="0" smtClean="0"/>
              <a:t>Алексеевной. </a:t>
            </a:r>
            <a:endParaRPr lang="ru-RU" dirty="0"/>
          </a:p>
        </p:txBody>
      </p:sp>
      <p:pic>
        <p:nvPicPr>
          <p:cNvPr id="3074" name="Picture 2" descr="https://tvbesedka.com/Upload/2021/4/3/1/39/11/e87c9f2b-2dd0-4af8-9f7d-db520b682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04" y="2487855"/>
            <a:ext cx="2956130" cy="43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/>
          <a:p>
            <a:r>
              <a:rPr lang="ru-RU" dirty="0"/>
              <a:t>В возрасте четырнадцати лет немецкая принцесса Екатерина оказалась в Петербурге, чтобы стать супругой будущего российского правителя – Петра Третьего.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323749"/>
                </a:solidFill>
                <a:effectLst/>
                <a:latin typeface="Inter"/>
              </a:rPr>
              <a:t>Восхождение на престол</a:t>
            </a:r>
            <a:r>
              <a:rPr lang="ru-RU" b="1" dirty="0">
                <a:solidFill>
                  <a:srgbClr val="323749"/>
                </a:solidFill>
                <a:effectLst/>
                <a:latin typeface="Inter"/>
              </a:rPr>
              <a:t/>
            </a:r>
            <a:br>
              <a:rPr lang="ru-RU" b="1" dirty="0">
                <a:solidFill>
                  <a:srgbClr val="323749"/>
                </a:solidFill>
                <a:effectLst/>
                <a:latin typeface="Inter"/>
              </a:rPr>
            </a:br>
            <a:endParaRPr lang="ru-RU" dirty="0"/>
          </a:p>
        </p:txBody>
      </p:sp>
      <p:pic>
        <p:nvPicPr>
          <p:cNvPr id="2050" name="Picture 2" descr="C:\Users\Денис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29622"/>
            <a:ext cx="3096344" cy="40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r>
              <a:rPr lang="ru-RU" dirty="0"/>
              <a:t>Екатерине удалось покорить русский двор своей красотой и блестящим умом. Все свое свободное время она посвящала образованию и саморазвитию. Она очень много читала, и вряд ли в России можно было отыскать женщину более образованную, чем Екатерина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Особое внимание будущая императрица уделяла изучению русского языка. Ей удалось настолько хорошо его выучить, что она могла не только свободно говорить на нем, но также писать сочинения и при случае использовать народные поговорки, которые знала в большом </a:t>
            </a:r>
            <a:r>
              <a:rPr lang="ru-RU" dirty="0" smtClean="0"/>
              <a:t>количестве.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9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Эпоха </a:t>
            </a:r>
            <a:r>
              <a:rPr lang="ru-RU" dirty="0"/>
              <a:t>правления Екатерины ознаменовалась расширением привилегий дворянства. В течение этого времени никто из придворных императрицы не пострадал: не находился в опале, не был сослан и уж тем более казнен.</a:t>
            </a:r>
            <a:endParaRPr lang="ru-RU" dirty="0"/>
          </a:p>
        </p:txBody>
      </p:sp>
      <p:pic>
        <p:nvPicPr>
          <p:cNvPr id="4098" name="Picture 2" descr="https://www.ed-star.ru/images/vyhod-ekaterin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70945" cy="421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4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Период </a:t>
            </a:r>
            <a:r>
              <a:rPr lang="ru-RU" dirty="0"/>
              <a:t>царствования Екатерины Второй часто называют «золотым веком» русского дворянства. Она прекрасно понимала, что эффективность ее управления во многом зависит от поддержки приближенных дворян. Императрица умела окружать себя умными и полезными людьми, которых всячески </a:t>
            </a:r>
            <a:r>
              <a:rPr lang="ru-RU" dirty="0" smtClean="0"/>
              <a:t>поощряла.</a:t>
            </a:r>
            <a:endParaRPr lang="ru-RU" dirty="0"/>
          </a:p>
        </p:txBody>
      </p:sp>
      <p:pic>
        <p:nvPicPr>
          <p:cNvPr id="5122" name="Picture 2" descr="http://ttolk.ru/wp-content/uploads/2015/08/%D0%B5%D0%BA%D0%B0%D1%82%D0%B5%D1%80%D0%B8%D0%BD%D0%B0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25" y="2996952"/>
            <a:ext cx="473730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Между </a:t>
            </a:r>
            <a:r>
              <a:rPr lang="ru-RU" dirty="0"/>
              <a:t>тем большим контрастом с дворянством выделялось крепостничество, которое еще больше усилилось во времена правления Екатерины. Крепостные крестьяне полностью принадлежали своему господину, который мог их продать, подарить, проиграть в карты или просто обменять на дорогого породистого пса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Денис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4524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Одним </a:t>
            </a:r>
            <a:r>
              <a:rPr lang="ru-RU" dirty="0"/>
              <a:t>из важнейших направлений внешней политики Екатерины Великой было присоединение к Российской империи Крыма, Причерноморья и Северного Кавказа, которые в тот период находились под турецким владычеством.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effectLst/>
              </a:rPr>
              <a:t>Русско-турецкая война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7170" name="Picture 2" descr="https://ic.pics.livejournal.com/colonelcassad/19281164/72099/7209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2936"/>
            <a:ext cx="66542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471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 Императрица ЕкатеринаII  Великая </vt:lpstr>
      <vt:lpstr>Презентация PowerPoint</vt:lpstr>
      <vt:lpstr>Презентация PowerPoint</vt:lpstr>
      <vt:lpstr>Восхождение на престол 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Русско-турецкая война </vt:lpstr>
      <vt:lpstr>Украшение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Императрица ЕкатеринаII  Великая</dc:title>
  <dc:creator>Денис</dc:creator>
  <cp:lastModifiedBy>Денис</cp:lastModifiedBy>
  <cp:revision>5</cp:revision>
  <dcterms:created xsi:type="dcterms:W3CDTF">2022-03-27T08:59:21Z</dcterms:created>
  <dcterms:modified xsi:type="dcterms:W3CDTF">2022-03-27T09:42:30Z</dcterms:modified>
</cp:coreProperties>
</file>