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FF"/>
    <a:srgbClr val="FFCCFF"/>
    <a:srgbClr val="66FF99"/>
    <a:srgbClr val="FF9999"/>
    <a:srgbClr val="00638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3837" autoAdjust="0"/>
  </p:normalViewPr>
  <p:slideViewPr>
    <p:cSldViewPr>
      <p:cViewPr varScale="1">
        <p:scale>
          <a:sx n="80" d="100"/>
          <a:sy n="8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47A1D-1BCF-4F71-A8FC-7A6933F9BD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A59EA-BAC5-4020-B7FA-1EA0551404D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сенсорных способностей</a:t>
          </a:r>
          <a:endParaRPr lang="ru-RU" sz="1800" b="1" dirty="0">
            <a:solidFill>
              <a:srgbClr val="002060"/>
            </a:solidFill>
          </a:endParaRPr>
        </a:p>
      </dgm:t>
    </dgm:pt>
    <dgm:pt modelId="{2C77C971-4434-467D-B0D3-254B8985DDAB}" type="parTrans" cxnId="{DC2ED1B8-E731-4DFB-8919-40A0B44156AD}">
      <dgm:prSet/>
      <dgm:spPr/>
      <dgm:t>
        <a:bodyPr/>
        <a:lstStyle/>
        <a:p>
          <a:endParaRPr lang="ru-RU"/>
        </a:p>
      </dgm:t>
    </dgm:pt>
    <dgm:pt modelId="{9AF45147-6420-47FC-A368-1299735BBE72}" type="sibTrans" cxnId="{DC2ED1B8-E731-4DFB-8919-40A0B44156AD}">
      <dgm:prSet/>
      <dgm:spPr/>
      <dgm:t>
        <a:bodyPr/>
        <a:lstStyle/>
        <a:p>
          <a:endParaRPr lang="ru-RU"/>
        </a:p>
      </dgm:t>
    </dgm:pt>
    <dgm:pt modelId="{20BA5306-B3C0-419F-9650-3AE5A15B28A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ММР</a:t>
          </a:r>
          <a:endParaRPr lang="ru-RU" sz="1800" b="1" dirty="0">
            <a:solidFill>
              <a:srgbClr val="002060"/>
            </a:solidFill>
          </a:endParaRPr>
        </a:p>
      </dgm:t>
    </dgm:pt>
    <dgm:pt modelId="{19D05CFF-7C08-4D96-A454-3149B0A6390F}" type="parTrans" cxnId="{09A4AE7D-F18C-4F3E-887D-79BA7DC42B42}">
      <dgm:prSet/>
      <dgm:spPr/>
      <dgm:t>
        <a:bodyPr/>
        <a:lstStyle/>
        <a:p>
          <a:endParaRPr lang="ru-RU"/>
        </a:p>
      </dgm:t>
    </dgm:pt>
    <dgm:pt modelId="{1EF85690-4826-4552-8A13-7EBCDF3F4D83}" type="sibTrans" cxnId="{09A4AE7D-F18C-4F3E-887D-79BA7DC42B42}">
      <dgm:prSet/>
      <dgm:spPr/>
      <dgm:t>
        <a:bodyPr/>
        <a:lstStyle/>
        <a:p>
          <a:endParaRPr lang="ru-RU"/>
        </a:p>
      </dgm:t>
    </dgm:pt>
    <dgm:pt modelId="{45B14E8A-6AD7-481A-B63C-CAD35B30E19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умственных способностей</a:t>
          </a:r>
          <a:endParaRPr lang="ru-RU" sz="1800" b="1" dirty="0">
            <a:solidFill>
              <a:srgbClr val="002060"/>
            </a:solidFill>
          </a:endParaRPr>
        </a:p>
      </dgm:t>
    </dgm:pt>
    <dgm:pt modelId="{B66EB05C-D9FC-43FF-BFE2-142DCE1645B2}" type="parTrans" cxnId="{A68F549D-6E97-4C29-988B-431C49027213}">
      <dgm:prSet/>
      <dgm:spPr/>
      <dgm:t>
        <a:bodyPr/>
        <a:lstStyle/>
        <a:p>
          <a:endParaRPr lang="ru-RU"/>
        </a:p>
      </dgm:t>
    </dgm:pt>
    <dgm:pt modelId="{592A0962-B347-4EFA-9444-F60E6BE44FEE}" type="sibTrans" cxnId="{A68F549D-6E97-4C29-988B-431C49027213}">
      <dgm:prSet/>
      <dgm:spPr/>
      <dgm:t>
        <a:bodyPr/>
        <a:lstStyle/>
        <a:p>
          <a:endParaRPr lang="ru-RU"/>
        </a:p>
      </dgm:t>
    </dgm:pt>
    <dgm:pt modelId="{A872175E-2B5A-4400-AA45-3A9988BE7275}" type="pres">
      <dgm:prSet presAssocID="{E5447A1D-1BCF-4F71-A8FC-7A6933F9BD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66547-C998-446D-B98E-BC29CF4229B6}" type="pres">
      <dgm:prSet presAssocID="{E7AA59EA-BAC5-4020-B7FA-1EA0551404DB}" presName="parentLin" presStyleCnt="0"/>
      <dgm:spPr/>
    </dgm:pt>
    <dgm:pt modelId="{F8C8E06E-E054-4EAA-9D76-DEEC13A617F9}" type="pres">
      <dgm:prSet presAssocID="{E7AA59EA-BAC5-4020-B7FA-1EA0551404D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51BACA-1ABF-464C-9813-60493F3FE534}" type="pres">
      <dgm:prSet presAssocID="{E7AA59EA-BAC5-4020-B7FA-1EA0551404DB}" presName="parentText" presStyleLbl="node1" presStyleIdx="0" presStyleCnt="3" custScaleX="98839" custScaleY="157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B8D35-3CDC-440C-91E9-36103287FA29}" type="pres">
      <dgm:prSet presAssocID="{E7AA59EA-BAC5-4020-B7FA-1EA0551404DB}" presName="negativeSpace" presStyleCnt="0"/>
      <dgm:spPr/>
    </dgm:pt>
    <dgm:pt modelId="{28ED8EA1-E6F0-42DA-BCD6-D83F4DB2470D}" type="pres">
      <dgm:prSet presAssocID="{E7AA59EA-BAC5-4020-B7FA-1EA0551404DB}" presName="childText" presStyleLbl="conFgAcc1" presStyleIdx="0" presStyleCnt="3">
        <dgm:presLayoutVars>
          <dgm:bulletEnabled val="1"/>
        </dgm:presLayoutVars>
      </dgm:prSet>
      <dgm:spPr/>
    </dgm:pt>
    <dgm:pt modelId="{A8C6B7F2-F9BE-41E7-B6DF-80AEEC9188AE}" type="pres">
      <dgm:prSet presAssocID="{9AF45147-6420-47FC-A368-1299735BBE72}" presName="spaceBetweenRectangles" presStyleCnt="0"/>
      <dgm:spPr/>
    </dgm:pt>
    <dgm:pt modelId="{F7FBDE72-0BEA-4E17-98ED-360BE6E7619C}" type="pres">
      <dgm:prSet presAssocID="{20BA5306-B3C0-419F-9650-3AE5A15B28AE}" presName="parentLin" presStyleCnt="0"/>
      <dgm:spPr/>
    </dgm:pt>
    <dgm:pt modelId="{73DE3FF9-677B-40EB-963E-536598011E59}" type="pres">
      <dgm:prSet presAssocID="{20BA5306-B3C0-419F-9650-3AE5A15B28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A1A2AA-20D6-42CD-9B15-1CD83D950F1D}" type="pres">
      <dgm:prSet presAssocID="{20BA5306-B3C0-419F-9650-3AE5A15B28AE}" presName="parentText" presStyleLbl="node1" presStyleIdx="1" presStyleCnt="3" custScaleX="98414" custScaleY="145450" custLinFactNeighborX="8214" custLinFactNeighborY="8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81FF4-AEC3-4BF0-9A92-70C4883F7333}" type="pres">
      <dgm:prSet presAssocID="{20BA5306-B3C0-419F-9650-3AE5A15B28AE}" presName="negativeSpace" presStyleCnt="0"/>
      <dgm:spPr/>
    </dgm:pt>
    <dgm:pt modelId="{C9922F5B-E45F-43D3-9A8D-1F3886A54C82}" type="pres">
      <dgm:prSet presAssocID="{20BA5306-B3C0-419F-9650-3AE5A15B28AE}" presName="childText" presStyleLbl="conFgAcc1" presStyleIdx="1" presStyleCnt="3">
        <dgm:presLayoutVars>
          <dgm:bulletEnabled val="1"/>
        </dgm:presLayoutVars>
      </dgm:prSet>
      <dgm:spPr/>
    </dgm:pt>
    <dgm:pt modelId="{1D04D35D-0274-4BEA-BEF1-EAB0625FF1AA}" type="pres">
      <dgm:prSet presAssocID="{1EF85690-4826-4552-8A13-7EBCDF3F4D83}" presName="spaceBetweenRectangles" presStyleCnt="0"/>
      <dgm:spPr/>
    </dgm:pt>
    <dgm:pt modelId="{D87FF368-B1A4-4A74-B01A-C8D7F6FBF9F2}" type="pres">
      <dgm:prSet presAssocID="{45B14E8A-6AD7-481A-B63C-CAD35B30E19D}" presName="parentLin" presStyleCnt="0"/>
      <dgm:spPr/>
    </dgm:pt>
    <dgm:pt modelId="{4DB2509B-C951-4E79-A9D1-70AB6AC6F80E}" type="pres">
      <dgm:prSet presAssocID="{45B14E8A-6AD7-481A-B63C-CAD35B30E19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DE63E0F-049B-43B0-A884-0522178E1949}" type="pres">
      <dgm:prSet presAssocID="{45B14E8A-6AD7-481A-B63C-CAD35B30E19D}" presName="parentText" presStyleLbl="node1" presStyleIdx="2" presStyleCnt="3" custScaleX="99071" custScaleY="143902" custLinFactNeighborX="8214" custLinFactNeighborY="11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8E707-3336-423B-AAA7-D1A7FE8C2FC1}" type="pres">
      <dgm:prSet presAssocID="{45B14E8A-6AD7-481A-B63C-CAD35B30E19D}" presName="negativeSpace" presStyleCnt="0"/>
      <dgm:spPr/>
    </dgm:pt>
    <dgm:pt modelId="{6C47A7CC-937E-448A-832E-26AC2D5CDB24}" type="pres">
      <dgm:prSet presAssocID="{45B14E8A-6AD7-481A-B63C-CAD35B30E1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52EA3C-09C1-4593-8652-26E8713DEC1E}" type="presOf" srcId="{E7AA59EA-BAC5-4020-B7FA-1EA0551404DB}" destId="{1F51BACA-1ABF-464C-9813-60493F3FE534}" srcOrd="1" destOrd="0" presId="urn:microsoft.com/office/officeart/2005/8/layout/list1"/>
    <dgm:cxn modelId="{791E1699-EF7C-4470-B2B6-EDEED728DA21}" type="presOf" srcId="{45B14E8A-6AD7-481A-B63C-CAD35B30E19D}" destId="{4DB2509B-C951-4E79-A9D1-70AB6AC6F80E}" srcOrd="0" destOrd="0" presId="urn:microsoft.com/office/officeart/2005/8/layout/list1"/>
    <dgm:cxn modelId="{8535DA2F-91DB-4858-8C7B-81AE1839F6DA}" type="presOf" srcId="{45B14E8A-6AD7-481A-B63C-CAD35B30E19D}" destId="{9DE63E0F-049B-43B0-A884-0522178E1949}" srcOrd="1" destOrd="0" presId="urn:microsoft.com/office/officeart/2005/8/layout/list1"/>
    <dgm:cxn modelId="{6273D5C5-2BE4-43E4-A053-FF112A3C9E37}" type="presOf" srcId="{E7AA59EA-BAC5-4020-B7FA-1EA0551404DB}" destId="{F8C8E06E-E054-4EAA-9D76-DEEC13A617F9}" srcOrd="0" destOrd="0" presId="urn:microsoft.com/office/officeart/2005/8/layout/list1"/>
    <dgm:cxn modelId="{DC2ED1B8-E731-4DFB-8919-40A0B44156AD}" srcId="{E5447A1D-1BCF-4F71-A8FC-7A6933F9BDCF}" destId="{E7AA59EA-BAC5-4020-B7FA-1EA0551404DB}" srcOrd="0" destOrd="0" parTransId="{2C77C971-4434-467D-B0D3-254B8985DDAB}" sibTransId="{9AF45147-6420-47FC-A368-1299735BBE72}"/>
    <dgm:cxn modelId="{DB6627AC-95DA-44A0-9ACB-04A7DC3D9CDA}" type="presOf" srcId="{20BA5306-B3C0-419F-9650-3AE5A15B28AE}" destId="{73DE3FF9-677B-40EB-963E-536598011E59}" srcOrd="0" destOrd="0" presId="urn:microsoft.com/office/officeart/2005/8/layout/list1"/>
    <dgm:cxn modelId="{A68F549D-6E97-4C29-988B-431C49027213}" srcId="{E5447A1D-1BCF-4F71-A8FC-7A6933F9BDCF}" destId="{45B14E8A-6AD7-481A-B63C-CAD35B30E19D}" srcOrd="2" destOrd="0" parTransId="{B66EB05C-D9FC-43FF-BFE2-142DCE1645B2}" sibTransId="{592A0962-B347-4EFA-9444-F60E6BE44FEE}"/>
    <dgm:cxn modelId="{09A4AE7D-F18C-4F3E-887D-79BA7DC42B42}" srcId="{E5447A1D-1BCF-4F71-A8FC-7A6933F9BDCF}" destId="{20BA5306-B3C0-419F-9650-3AE5A15B28AE}" srcOrd="1" destOrd="0" parTransId="{19D05CFF-7C08-4D96-A454-3149B0A6390F}" sibTransId="{1EF85690-4826-4552-8A13-7EBCDF3F4D83}"/>
    <dgm:cxn modelId="{8043F0A4-2B2C-4FA6-A5D2-664D108D349C}" type="presOf" srcId="{20BA5306-B3C0-419F-9650-3AE5A15B28AE}" destId="{79A1A2AA-20D6-42CD-9B15-1CD83D950F1D}" srcOrd="1" destOrd="0" presId="urn:microsoft.com/office/officeart/2005/8/layout/list1"/>
    <dgm:cxn modelId="{E4796BA1-58DE-4A81-B45C-E2D1D72FC4E9}" type="presOf" srcId="{E5447A1D-1BCF-4F71-A8FC-7A6933F9BDCF}" destId="{A872175E-2B5A-4400-AA45-3A9988BE7275}" srcOrd="0" destOrd="0" presId="urn:microsoft.com/office/officeart/2005/8/layout/list1"/>
    <dgm:cxn modelId="{52E3ADC5-B713-4CA8-9284-46C3ABAF57A3}" type="presParOf" srcId="{A872175E-2B5A-4400-AA45-3A9988BE7275}" destId="{87366547-C998-446D-B98E-BC29CF4229B6}" srcOrd="0" destOrd="0" presId="urn:microsoft.com/office/officeart/2005/8/layout/list1"/>
    <dgm:cxn modelId="{74E2B5EB-08BB-43EE-A8E0-FD0C176C3DB9}" type="presParOf" srcId="{87366547-C998-446D-B98E-BC29CF4229B6}" destId="{F8C8E06E-E054-4EAA-9D76-DEEC13A617F9}" srcOrd="0" destOrd="0" presId="urn:microsoft.com/office/officeart/2005/8/layout/list1"/>
    <dgm:cxn modelId="{4F49FB2C-32C0-4406-B934-94D07FBA87C8}" type="presParOf" srcId="{87366547-C998-446D-B98E-BC29CF4229B6}" destId="{1F51BACA-1ABF-464C-9813-60493F3FE534}" srcOrd="1" destOrd="0" presId="urn:microsoft.com/office/officeart/2005/8/layout/list1"/>
    <dgm:cxn modelId="{B764A15A-11F6-42A4-9E38-174869A211C0}" type="presParOf" srcId="{A872175E-2B5A-4400-AA45-3A9988BE7275}" destId="{D39B8D35-3CDC-440C-91E9-36103287FA29}" srcOrd="1" destOrd="0" presId="urn:microsoft.com/office/officeart/2005/8/layout/list1"/>
    <dgm:cxn modelId="{7D051E34-B7E6-4A0C-81C0-A5E389ACB119}" type="presParOf" srcId="{A872175E-2B5A-4400-AA45-3A9988BE7275}" destId="{28ED8EA1-E6F0-42DA-BCD6-D83F4DB2470D}" srcOrd="2" destOrd="0" presId="urn:microsoft.com/office/officeart/2005/8/layout/list1"/>
    <dgm:cxn modelId="{79EBAD0C-9D09-42ED-848D-F1CFBEF248FF}" type="presParOf" srcId="{A872175E-2B5A-4400-AA45-3A9988BE7275}" destId="{A8C6B7F2-F9BE-41E7-B6DF-80AEEC9188AE}" srcOrd="3" destOrd="0" presId="urn:microsoft.com/office/officeart/2005/8/layout/list1"/>
    <dgm:cxn modelId="{E4C0EE24-2F09-48EA-9EE9-2CD9A197509A}" type="presParOf" srcId="{A872175E-2B5A-4400-AA45-3A9988BE7275}" destId="{F7FBDE72-0BEA-4E17-98ED-360BE6E7619C}" srcOrd="4" destOrd="0" presId="urn:microsoft.com/office/officeart/2005/8/layout/list1"/>
    <dgm:cxn modelId="{CCE2FAED-D47E-4721-A9BC-19AAE9CA01C2}" type="presParOf" srcId="{F7FBDE72-0BEA-4E17-98ED-360BE6E7619C}" destId="{73DE3FF9-677B-40EB-963E-536598011E59}" srcOrd="0" destOrd="0" presId="urn:microsoft.com/office/officeart/2005/8/layout/list1"/>
    <dgm:cxn modelId="{255051ED-7546-4FB9-BE6D-39AAC965ACD7}" type="presParOf" srcId="{F7FBDE72-0BEA-4E17-98ED-360BE6E7619C}" destId="{79A1A2AA-20D6-42CD-9B15-1CD83D950F1D}" srcOrd="1" destOrd="0" presId="urn:microsoft.com/office/officeart/2005/8/layout/list1"/>
    <dgm:cxn modelId="{5CF35C1A-F5B3-4E86-9E24-68FB9E19723C}" type="presParOf" srcId="{A872175E-2B5A-4400-AA45-3A9988BE7275}" destId="{F8781FF4-AEC3-4BF0-9A92-70C4883F7333}" srcOrd="5" destOrd="0" presId="urn:microsoft.com/office/officeart/2005/8/layout/list1"/>
    <dgm:cxn modelId="{CB268C6B-7907-4D7D-B019-1F03994F1763}" type="presParOf" srcId="{A872175E-2B5A-4400-AA45-3A9988BE7275}" destId="{C9922F5B-E45F-43D3-9A8D-1F3886A54C82}" srcOrd="6" destOrd="0" presId="urn:microsoft.com/office/officeart/2005/8/layout/list1"/>
    <dgm:cxn modelId="{3BD80984-0714-445A-BAED-6D0623671818}" type="presParOf" srcId="{A872175E-2B5A-4400-AA45-3A9988BE7275}" destId="{1D04D35D-0274-4BEA-BEF1-EAB0625FF1AA}" srcOrd="7" destOrd="0" presId="urn:microsoft.com/office/officeart/2005/8/layout/list1"/>
    <dgm:cxn modelId="{1F2DBF89-4FA6-4C40-A53F-D32AE923AB3B}" type="presParOf" srcId="{A872175E-2B5A-4400-AA45-3A9988BE7275}" destId="{D87FF368-B1A4-4A74-B01A-C8D7F6FBF9F2}" srcOrd="8" destOrd="0" presId="urn:microsoft.com/office/officeart/2005/8/layout/list1"/>
    <dgm:cxn modelId="{7DDF7078-5538-4E6E-8D7F-B6813D28BCEF}" type="presParOf" srcId="{D87FF368-B1A4-4A74-B01A-C8D7F6FBF9F2}" destId="{4DB2509B-C951-4E79-A9D1-70AB6AC6F80E}" srcOrd="0" destOrd="0" presId="urn:microsoft.com/office/officeart/2005/8/layout/list1"/>
    <dgm:cxn modelId="{D0809D17-F9D9-4DC9-B3AB-ED9F324E2698}" type="presParOf" srcId="{D87FF368-B1A4-4A74-B01A-C8D7F6FBF9F2}" destId="{9DE63E0F-049B-43B0-A884-0522178E1949}" srcOrd="1" destOrd="0" presId="urn:microsoft.com/office/officeart/2005/8/layout/list1"/>
    <dgm:cxn modelId="{FBCC230E-4D1B-4247-8251-2DB41846CAB2}" type="presParOf" srcId="{A872175E-2B5A-4400-AA45-3A9988BE7275}" destId="{C778E707-3336-423B-AAA7-D1A7FE8C2FC1}" srcOrd="9" destOrd="0" presId="urn:microsoft.com/office/officeart/2005/8/layout/list1"/>
    <dgm:cxn modelId="{0A50105C-1C3D-4FD9-8F9B-D3E6123F5951}" type="presParOf" srcId="{A872175E-2B5A-4400-AA45-3A9988BE7275}" destId="{6C47A7CC-937E-448A-832E-26AC2D5CDB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9CC49-3E49-4AB3-BE78-056D2A1B1F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809055-E0A2-4642-8899-FC6F43245E4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пространственного воображения</a:t>
          </a:r>
          <a:endParaRPr lang="ru-RU" sz="1800" b="1" dirty="0">
            <a:solidFill>
              <a:srgbClr val="002060"/>
            </a:solidFill>
          </a:endParaRPr>
        </a:p>
      </dgm:t>
    </dgm:pt>
    <dgm:pt modelId="{93EDD7BF-8DE1-439A-93A9-27C09B15F45E}" type="parTrans" cxnId="{14426EC6-FDA4-40FF-86C6-BD5C28CDE1D8}">
      <dgm:prSet/>
      <dgm:spPr/>
      <dgm:t>
        <a:bodyPr/>
        <a:lstStyle/>
        <a:p>
          <a:endParaRPr lang="ru-RU"/>
        </a:p>
      </dgm:t>
    </dgm:pt>
    <dgm:pt modelId="{96916ABD-0319-4B5E-9C6B-F083E94ABEAC}" type="sibTrans" cxnId="{14426EC6-FDA4-40FF-86C6-BD5C28CDE1D8}">
      <dgm:prSet/>
      <dgm:spPr/>
      <dgm:t>
        <a:bodyPr/>
        <a:lstStyle/>
        <a:p>
          <a:endParaRPr lang="ru-RU"/>
        </a:p>
      </dgm:t>
    </dgm:pt>
    <dgm:pt modelId="{1E488EAC-0E59-4024-B174-D03D916E281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речи</a:t>
          </a:r>
          <a:endParaRPr lang="ru-RU" sz="1800" b="1" dirty="0">
            <a:solidFill>
              <a:srgbClr val="002060"/>
            </a:solidFill>
          </a:endParaRPr>
        </a:p>
      </dgm:t>
    </dgm:pt>
    <dgm:pt modelId="{AF37ABA1-5257-4BC7-BC1C-0E9151C3390A}" type="parTrans" cxnId="{E393827E-9751-4A5A-A59A-B3CDCD26B2DF}">
      <dgm:prSet/>
      <dgm:spPr/>
      <dgm:t>
        <a:bodyPr/>
        <a:lstStyle/>
        <a:p>
          <a:endParaRPr lang="ru-RU"/>
        </a:p>
      </dgm:t>
    </dgm:pt>
    <dgm:pt modelId="{8C697DF3-4E90-4ECB-8C5B-71FFE3C10847}" type="sibTrans" cxnId="{E393827E-9751-4A5A-A59A-B3CDCD26B2DF}">
      <dgm:prSet/>
      <dgm:spPr/>
      <dgm:t>
        <a:bodyPr/>
        <a:lstStyle/>
        <a:p>
          <a:endParaRPr lang="ru-RU"/>
        </a:p>
      </dgm:t>
    </dgm:pt>
    <dgm:pt modelId="{2D6C3CCA-BD4D-4B8D-948D-43A77CC1075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трудовой деятельности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3C3691CB-6680-4F61-A5D4-172C9CC8CEEC}" type="parTrans" cxnId="{E3808D21-2E60-4D6C-AC27-1D041D64606C}">
      <dgm:prSet/>
      <dgm:spPr/>
      <dgm:t>
        <a:bodyPr/>
        <a:lstStyle/>
        <a:p>
          <a:endParaRPr lang="ru-RU"/>
        </a:p>
      </dgm:t>
    </dgm:pt>
    <dgm:pt modelId="{054D8EEE-8234-45D6-8D8C-E6310F39172F}" type="sibTrans" cxnId="{E3808D21-2E60-4D6C-AC27-1D041D64606C}">
      <dgm:prSet/>
      <dgm:spPr/>
      <dgm:t>
        <a:bodyPr/>
        <a:lstStyle/>
        <a:p>
          <a:endParaRPr lang="ru-RU"/>
        </a:p>
      </dgm:t>
    </dgm:pt>
    <dgm:pt modelId="{9F4149CD-944A-4BC4-B38A-B38FB081A94B}" type="pres">
      <dgm:prSet presAssocID="{5739CC49-3E49-4AB3-BE78-056D2A1B1F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348A4-A893-46AF-8F3D-01AB03B60859}" type="pres">
      <dgm:prSet presAssocID="{38809055-E0A2-4642-8899-FC6F43245E45}" presName="parentLin" presStyleCnt="0"/>
      <dgm:spPr/>
    </dgm:pt>
    <dgm:pt modelId="{F417D481-9F4E-4E85-B837-618493FDC3C5}" type="pres">
      <dgm:prSet presAssocID="{38809055-E0A2-4642-8899-FC6F43245E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382E47-53A4-4D6F-A3D0-FC1ED499A7F4}" type="pres">
      <dgm:prSet presAssocID="{38809055-E0A2-4642-8899-FC6F43245E45}" presName="parentText" presStyleLbl="node1" presStyleIdx="0" presStyleCnt="3" custScaleY="108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B1560-8F88-4C13-B55D-338E1DB650A0}" type="pres">
      <dgm:prSet presAssocID="{38809055-E0A2-4642-8899-FC6F43245E45}" presName="negativeSpace" presStyleCnt="0"/>
      <dgm:spPr/>
    </dgm:pt>
    <dgm:pt modelId="{2442D499-5A2D-48F9-8B19-1A6F210372D9}" type="pres">
      <dgm:prSet presAssocID="{38809055-E0A2-4642-8899-FC6F43245E45}" presName="childText" presStyleLbl="conFgAcc1" presStyleIdx="0" presStyleCnt="3">
        <dgm:presLayoutVars>
          <dgm:bulletEnabled val="1"/>
        </dgm:presLayoutVars>
      </dgm:prSet>
      <dgm:spPr/>
    </dgm:pt>
    <dgm:pt modelId="{071B8D27-F30F-47A5-AC2A-650010503733}" type="pres">
      <dgm:prSet presAssocID="{96916ABD-0319-4B5E-9C6B-F083E94ABEAC}" presName="spaceBetweenRectangles" presStyleCnt="0"/>
      <dgm:spPr/>
    </dgm:pt>
    <dgm:pt modelId="{769F6DEB-CA24-4CF5-8C2D-7770B0145F62}" type="pres">
      <dgm:prSet presAssocID="{1E488EAC-0E59-4024-B174-D03D916E281C}" presName="parentLin" presStyleCnt="0"/>
      <dgm:spPr/>
    </dgm:pt>
    <dgm:pt modelId="{0BB38B4E-D58E-4E11-B396-B75DB5BE9EF7}" type="pres">
      <dgm:prSet presAssocID="{1E488EAC-0E59-4024-B174-D03D916E28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24979F-7594-44C2-89C8-F592AEA79805}" type="pres">
      <dgm:prSet presAssocID="{1E488EAC-0E59-4024-B174-D03D916E2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C306B-BD2E-4A29-A5F6-367B811B598F}" type="pres">
      <dgm:prSet presAssocID="{1E488EAC-0E59-4024-B174-D03D916E281C}" presName="negativeSpace" presStyleCnt="0"/>
      <dgm:spPr/>
    </dgm:pt>
    <dgm:pt modelId="{9652B2A4-1887-4A90-8875-39F57B2B79DE}" type="pres">
      <dgm:prSet presAssocID="{1E488EAC-0E59-4024-B174-D03D916E281C}" presName="childText" presStyleLbl="conFgAcc1" presStyleIdx="1" presStyleCnt="3">
        <dgm:presLayoutVars>
          <dgm:bulletEnabled val="1"/>
        </dgm:presLayoutVars>
      </dgm:prSet>
      <dgm:spPr/>
    </dgm:pt>
    <dgm:pt modelId="{00272950-C51C-435F-B6DC-AD9FE098CB0C}" type="pres">
      <dgm:prSet presAssocID="{8C697DF3-4E90-4ECB-8C5B-71FFE3C10847}" presName="spaceBetweenRectangles" presStyleCnt="0"/>
      <dgm:spPr/>
    </dgm:pt>
    <dgm:pt modelId="{CF7C2D0E-6106-4CCB-9986-1AE690A2F32C}" type="pres">
      <dgm:prSet presAssocID="{2D6C3CCA-BD4D-4B8D-948D-43A77CC10755}" presName="parentLin" presStyleCnt="0"/>
      <dgm:spPr/>
    </dgm:pt>
    <dgm:pt modelId="{3F10E9C1-85A7-47EB-A599-A960125E1657}" type="pres">
      <dgm:prSet presAssocID="{2D6C3CCA-BD4D-4B8D-948D-43A77CC1075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ACEFFF6-EF1E-45D9-B074-A3543E845CD0}" type="pres">
      <dgm:prSet presAssocID="{2D6C3CCA-BD4D-4B8D-948D-43A77CC107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9C151-F7BD-4D45-B86C-D41C3BBFDE94}" type="pres">
      <dgm:prSet presAssocID="{2D6C3CCA-BD4D-4B8D-948D-43A77CC10755}" presName="negativeSpace" presStyleCnt="0"/>
      <dgm:spPr/>
    </dgm:pt>
    <dgm:pt modelId="{D1CE6E2E-1929-4D51-A227-041DDE099EAD}" type="pres">
      <dgm:prSet presAssocID="{2D6C3CCA-BD4D-4B8D-948D-43A77CC107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964300-3A0F-4F2F-A888-5C63F156268E}" type="presOf" srcId="{38809055-E0A2-4642-8899-FC6F43245E45}" destId="{7C382E47-53A4-4D6F-A3D0-FC1ED499A7F4}" srcOrd="1" destOrd="0" presId="urn:microsoft.com/office/officeart/2005/8/layout/list1"/>
    <dgm:cxn modelId="{BC5951C7-7E5D-420C-A80F-B417CB15418D}" type="presOf" srcId="{1E488EAC-0E59-4024-B174-D03D916E281C}" destId="{3724979F-7594-44C2-89C8-F592AEA79805}" srcOrd="1" destOrd="0" presId="urn:microsoft.com/office/officeart/2005/8/layout/list1"/>
    <dgm:cxn modelId="{181AA3E9-5D1D-4FC6-B35A-A6BA6BA5D40A}" type="presOf" srcId="{38809055-E0A2-4642-8899-FC6F43245E45}" destId="{F417D481-9F4E-4E85-B837-618493FDC3C5}" srcOrd="0" destOrd="0" presId="urn:microsoft.com/office/officeart/2005/8/layout/list1"/>
    <dgm:cxn modelId="{14426EC6-FDA4-40FF-86C6-BD5C28CDE1D8}" srcId="{5739CC49-3E49-4AB3-BE78-056D2A1B1F46}" destId="{38809055-E0A2-4642-8899-FC6F43245E45}" srcOrd="0" destOrd="0" parTransId="{93EDD7BF-8DE1-439A-93A9-27C09B15F45E}" sibTransId="{96916ABD-0319-4B5E-9C6B-F083E94ABEAC}"/>
    <dgm:cxn modelId="{7442069F-7539-4A39-8CD5-B434E8FCB5EB}" type="presOf" srcId="{5739CC49-3E49-4AB3-BE78-056D2A1B1F46}" destId="{9F4149CD-944A-4BC4-B38A-B38FB081A94B}" srcOrd="0" destOrd="0" presId="urn:microsoft.com/office/officeart/2005/8/layout/list1"/>
    <dgm:cxn modelId="{37769FE4-72E6-49D3-ADF4-986C19F2A52E}" type="presOf" srcId="{2D6C3CCA-BD4D-4B8D-948D-43A77CC10755}" destId="{3F10E9C1-85A7-47EB-A599-A960125E1657}" srcOrd="0" destOrd="0" presId="urn:microsoft.com/office/officeart/2005/8/layout/list1"/>
    <dgm:cxn modelId="{7D2BA8CE-7467-4779-BCC6-0638DD365F80}" type="presOf" srcId="{2D6C3CCA-BD4D-4B8D-948D-43A77CC10755}" destId="{EACEFFF6-EF1E-45D9-B074-A3543E845CD0}" srcOrd="1" destOrd="0" presId="urn:microsoft.com/office/officeart/2005/8/layout/list1"/>
    <dgm:cxn modelId="{8BED4708-287D-4CAB-83A3-D6118F91A01A}" type="presOf" srcId="{1E488EAC-0E59-4024-B174-D03D916E281C}" destId="{0BB38B4E-D58E-4E11-B396-B75DB5BE9EF7}" srcOrd="0" destOrd="0" presId="urn:microsoft.com/office/officeart/2005/8/layout/list1"/>
    <dgm:cxn modelId="{E393827E-9751-4A5A-A59A-B3CDCD26B2DF}" srcId="{5739CC49-3E49-4AB3-BE78-056D2A1B1F46}" destId="{1E488EAC-0E59-4024-B174-D03D916E281C}" srcOrd="1" destOrd="0" parTransId="{AF37ABA1-5257-4BC7-BC1C-0E9151C3390A}" sibTransId="{8C697DF3-4E90-4ECB-8C5B-71FFE3C10847}"/>
    <dgm:cxn modelId="{E3808D21-2E60-4D6C-AC27-1D041D64606C}" srcId="{5739CC49-3E49-4AB3-BE78-056D2A1B1F46}" destId="{2D6C3CCA-BD4D-4B8D-948D-43A77CC10755}" srcOrd="2" destOrd="0" parTransId="{3C3691CB-6680-4F61-A5D4-172C9CC8CEEC}" sibTransId="{054D8EEE-8234-45D6-8D8C-E6310F39172F}"/>
    <dgm:cxn modelId="{39ADFC79-FACD-4520-AC89-65D294B959F1}" type="presParOf" srcId="{9F4149CD-944A-4BC4-B38A-B38FB081A94B}" destId="{5E7348A4-A893-46AF-8F3D-01AB03B60859}" srcOrd="0" destOrd="0" presId="urn:microsoft.com/office/officeart/2005/8/layout/list1"/>
    <dgm:cxn modelId="{F1C559D6-504E-4C18-AA0E-7F3E57F2EBDC}" type="presParOf" srcId="{5E7348A4-A893-46AF-8F3D-01AB03B60859}" destId="{F417D481-9F4E-4E85-B837-618493FDC3C5}" srcOrd="0" destOrd="0" presId="urn:microsoft.com/office/officeart/2005/8/layout/list1"/>
    <dgm:cxn modelId="{ECE7EA67-C698-4216-8DFC-A2343BFF25AB}" type="presParOf" srcId="{5E7348A4-A893-46AF-8F3D-01AB03B60859}" destId="{7C382E47-53A4-4D6F-A3D0-FC1ED499A7F4}" srcOrd="1" destOrd="0" presId="urn:microsoft.com/office/officeart/2005/8/layout/list1"/>
    <dgm:cxn modelId="{CDE9023C-BBFD-423F-B551-37A6E27B281B}" type="presParOf" srcId="{9F4149CD-944A-4BC4-B38A-B38FB081A94B}" destId="{479B1560-8F88-4C13-B55D-338E1DB650A0}" srcOrd="1" destOrd="0" presId="urn:microsoft.com/office/officeart/2005/8/layout/list1"/>
    <dgm:cxn modelId="{8AABA345-0A23-42B6-9E91-B5B86600FBC3}" type="presParOf" srcId="{9F4149CD-944A-4BC4-B38A-B38FB081A94B}" destId="{2442D499-5A2D-48F9-8B19-1A6F210372D9}" srcOrd="2" destOrd="0" presId="urn:microsoft.com/office/officeart/2005/8/layout/list1"/>
    <dgm:cxn modelId="{6EBC5D6A-E7D4-4FF4-8CBC-B73E89EAA9FD}" type="presParOf" srcId="{9F4149CD-944A-4BC4-B38A-B38FB081A94B}" destId="{071B8D27-F30F-47A5-AC2A-650010503733}" srcOrd="3" destOrd="0" presId="urn:microsoft.com/office/officeart/2005/8/layout/list1"/>
    <dgm:cxn modelId="{FB2A7D68-14CF-4864-AA23-BB1981122ACA}" type="presParOf" srcId="{9F4149CD-944A-4BC4-B38A-B38FB081A94B}" destId="{769F6DEB-CA24-4CF5-8C2D-7770B0145F62}" srcOrd="4" destOrd="0" presId="urn:microsoft.com/office/officeart/2005/8/layout/list1"/>
    <dgm:cxn modelId="{4F6F20EA-B02B-4304-A6DF-1A38EE91E961}" type="presParOf" srcId="{769F6DEB-CA24-4CF5-8C2D-7770B0145F62}" destId="{0BB38B4E-D58E-4E11-B396-B75DB5BE9EF7}" srcOrd="0" destOrd="0" presId="urn:microsoft.com/office/officeart/2005/8/layout/list1"/>
    <dgm:cxn modelId="{6290A003-DB4F-4972-A46A-D4226306951C}" type="presParOf" srcId="{769F6DEB-CA24-4CF5-8C2D-7770B0145F62}" destId="{3724979F-7594-44C2-89C8-F592AEA79805}" srcOrd="1" destOrd="0" presId="urn:microsoft.com/office/officeart/2005/8/layout/list1"/>
    <dgm:cxn modelId="{EF6D3490-1F4E-446D-A4BF-9C7704657016}" type="presParOf" srcId="{9F4149CD-944A-4BC4-B38A-B38FB081A94B}" destId="{2C2C306B-BD2E-4A29-A5F6-367B811B598F}" srcOrd="5" destOrd="0" presId="urn:microsoft.com/office/officeart/2005/8/layout/list1"/>
    <dgm:cxn modelId="{F242DDC5-ABAB-4586-B915-FE445F766F2A}" type="presParOf" srcId="{9F4149CD-944A-4BC4-B38A-B38FB081A94B}" destId="{9652B2A4-1887-4A90-8875-39F57B2B79DE}" srcOrd="6" destOrd="0" presId="urn:microsoft.com/office/officeart/2005/8/layout/list1"/>
    <dgm:cxn modelId="{C67A88C4-84BB-4CBB-87BD-0E42CE54B2F1}" type="presParOf" srcId="{9F4149CD-944A-4BC4-B38A-B38FB081A94B}" destId="{00272950-C51C-435F-B6DC-AD9FE098CB0C}" srcOrd="7" destOrd="0" presId="urn:microsoft.com/office/officeart/2005/8/layout/list1"/>
    <dgm:cxn modelId="{D97BAFC0-CBF2-49AB-AA14-980461BB98E7}" type="presParOf" srcId="{9F4149CD-944A-4BC4-B38A-B38FB081A94B}" destId="{CF7C2D0E-6106-4CCB-9986-1AE690A2F32C}" srcOrd="8" destOrd="0" presId="urn:microsoft.com/office/officeart/2005/8/layout/list1"/>
    <dgm:cxn modelId="{5A9B0555-FECA-4F90-B648-A66D22941690}" type="presParOf" srcId="{CF7C2D0E-6106-4CCB-9986-1AE690A2F32C}" destId="{3F10E9C1-85A7-47EB-A599-A960125E1657}" srcOrd="0" destOrd="0" presId="urn:microsoft.com/office/officeart/2005/8/layout/list1"/>
    <dgm:cxn modelId="{050E0162-838D-4262-92C3-A5316124DDA7}" type="presParOf" srcId="{CF7C2D0E-6106-4CCB-9986-1AE690A2F32C}" destId="{EACEFFF6-EF1E-45D9-B074-A3543E845CD0}" srcOrd="1" destOrd="0" presId="urn:microsoft.com/office/officeart/2005/8/layout/list1"/>
    <dgm:cxn modelId="{683C3CFE-BF54-4699-83FB-E96F5AA01963}" type="presParOf" srcId="{9F4149CD-944A-4BC4-B38A-B38FB081A94B}" destId="{3359C151-F7BD-4D45-B86C-D41C3BBFDE94}" srcOrd="9" destOrd="0" presId="urn:microsoft.com/office/officeart/2005/8/layout/list1"/>
    <dgm:cxn modelId="{C407EBC0-0F20-4500-8A34-8051DE024E61}" type="presParOf" srcId="{9F4149CD-944A-4BC4-B38A-B38FB081A94B}" destId="{D1CE6E2E-1929-4D51-A227-041DDE099E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828F8C-B3EC-452C-ADB8-24FB3FF099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63D65B-A4B4-4959-BE65-0D50A66039A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Формирование детского коллектива</a:t>
          </a:r>
          <a:endParaRPr lang="ru-RU" sz="1800" b="1" dirty="0">
            <a:solidFill>
              <a:srgbClr val="002060"/>
            </a:solidFill>
          </a:endParaRPr>
        </a:p>
      </dgm:t>
    </dgm:pt>
    <dgm:pt modelId="{2309DABF-BAD7-4903-BD84-E585FFB3E28E}" type="parTrans" cxnId="{727DE808-473A-4F1B-8A84-57980E62207B}">
      <dgm:prSet/>
      <dgm:spPr/>
      <dgm:t>
        <a:bodyPr/>
        <a:lstStyle/>
        <a:p>
          <a:endParaRPr lang="ru-RU"/>
        </a:p>
      </dgm:t>
    </dgm:pt>
    <dgm:pt modelId="{7FEFA887-4857-454F-856D-E70E722896FE}" type="sibTrans" cxnId="{727DE808-473A-4F1B-8A84-57980E62207B}">
      <dgm:prSet/>
      <dgm:spPr/>
      <dgm:t>
        <a:bodyPr/>
        <a:lstStyle/>
        <a:p>
          <a:endParaRPr lang="ru-RU"/>
        </a:p>
      </dgm:t>
    </dgm:pt>
    <dgm:pt modelId="{CF557268-BDCF-491E-AE31-6DF8EA9244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Развитие учебной деятельности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11A58BB8-6EAD-40E0-BDE8-D7FFAFB40894}" type="parTrans" cxnId="{66CCD609-722B-4551-8D96-8F92A04CA006}">
      <dgm:prSet/>
      <dgm:spPr/>
      <dgm:t>
        <a:bodyPr/>
        <a:lstStyle/>
        <a:p>
          <a:endParaRPr lang="ru-RU"/>
        </a:p>
      </dgm:t>
    </dgm:pt>
    <dgm:pt modelId="{2B3D5A58-4EFD-4B1F-A04A-3A9B46933AB2}" type="sibTrans" cxnId="{66CCD609-722B-4551-8D96-8F92A04CA006}">
      <dgm:prSet/>
      <dgm:spPr/>
      <dgm:t>
        <a:bodyPr/>
        <a:lstStyle/>
        <a:p>
          <a:endParaRPr lang="ru-RU"/>
        </a:p>
      </dgm:t>
    </dgm:pt>
    <dgm:pt modelId="{13604EBC-23A4-4EB0-9699-2A1FCC032777}" type="pres">
      <dgm:prSet presAssocID="{91828F8C-B3EC-452C-ADB8-24FB3FF099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DEB409-73DA-4732-A07D-289A6AD76368}" type="pres">
      <dgm:prSet presAssocID="{7E63D65B-A4B4-4959-BE65-0D50A66039AC}" presName="parentLin" presStyleCnt="0"/>
      <dgm:spPr/>
    </dgm:pt>
    <dgm:pt modelId="{BDF1DA1A-16A8-44BA-AC07-6123D5406DFB}" type="pres">
      <dgm:prSet presAssocID="{7E63D65B-A4B4-4959-BE65-0D50A66039A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418DC7-5EF9-4008-95AC-0FA3C4A0F3ED}" type="pres">
      <dgm:prSet presAssocID="{7E63D65B-A4B4-4959-BE65-0D50A66039AC}" presName="parentText" presStyleLbl="node1" presStyleIdx="0" presStyleCnt="2" custLinFactNeighborX="5263" custLinFactNeighborY="-2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F4C4-32EC-489F-BAC0-D85A1281F5ED}" type="pres">
      <dgm:prSet presAssocID="{7E63D65B-A4B4-4959-BE65-0D50A66039AC}" presName="negativeSpace" presStyleCnt="0"/>
      <dgm:spPr/>
    </dgm:pt>
    <dgm:pt modelId="{C7D9A7BC-E176-4B72-AF4A-715470E9B5EC}" type="pres">
      <dgm:prSet presAssocID="{7E63D65B-A4B4-4959-BE65-0D50A66039AC}" presName="childText" presStyleLbl="conFgAcc1" presStyleIdx="0" presStyleCnt="2">
        <dgm:presLayoutVars>
          <dgm:bulletEnabled val="1"/>
        </dgm:presLayoutVars>
      </dgm:prSet>
      <dgm:spPr/>
    </dgm:pt>
    <dgm:pt modelId="{5F8D8CB9-3D09-40E9-A0C8-8EE07F808CF6}" type="pres">
      <dgm:prSet presAssocID="{7FEFA887-4857-454F-856D-E70E722896FE}" presName="spaceBetweenRectangles" presStyleCnt="0"/>
      <dgm:spPr/>
    </dgm:pt>
    <dgm:pt modelId="{D712D875-18E6-4284-8AE2-350D15F4F856}" type="pres">
      <dgm:prSet presAssocID="{CF557268-BDCF-491E-AE31-6DF8EA9244F0}" presName="parentLin" presStyleCnt="0"/>
      <dgm:spPr/>
    </dgm:pt>
    <dgm:pt modelId="{EF6DF4B3-0624-4B87-952B-4EE7EA10BE9A}" type="pres">
      <dgm:prSet presAssocID="{CF557268-BDCF-491E-AE31-6DF8EA9244F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57C2166-5D8D-40E0-891B-62C8C30A398E}" type="pres">
      <dgm:prSet presAssocID="{CF557268-BDCF-491E-AE31-6DF8EA9244F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36393-4F22-4607-9D1C-ECAB7A200936}" type="pres">
      <dgm:prSet presAssocID="{CF557268-BDCF-491E-AE31-6DF8EA9244F0}" presName="negativeSpace" presStyleCnt="0"/>
      <dgm:spPr/>
    </dgm:pt>
    <dgm:pt modelId="{006684AA-E753-4A6E-AE97-0CE435444AE4}" type="pres">
      <dgm:prSet presAssocID="{CF557268-BDCF-491E-AE31-6DF8EA9244F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F15CC6-8CE6-4607-A4F2-C7E0B2D16660}" type="presOf" srcId="{CF557268-BDCF-491E-AE31-6DF8EA9244F0}" destId="{257C2166-5D8D-40E0-891B-62C8C30A398E}" srcOrd="1" destOrd="0" presId="urn:microsoft.com/office/officeart/2005/8/layout/list1"/>
    <dgm:cxn modelId="{727DE808-473A-4F1B-8A84-57980E62207B}" srcId="{91828F8C-B3EC-452C-ADB8-24FB3FF099A0}" destId="{7E63D65B-A4B4-4959-BE65-0D50A66039AC}" srcOrd="0" destOrd="0" parTransId="{2309DABF-BAD7-4903-BD84-E585FFB3E28E}" sibTransId="{7FEFA887-4857-454F-856D-E70E722896FE}"/>
    <dgm:cxn modelId="{9FDDFBC5-1E7E-45C9-969B-1B329A1773F5}" type="presOf" srcId="{7E63D65B-A4B4-4959-BE65-0D50A66039AC}" destId="{6E418DC7-5EF9-4008-95AC-0FA3C4A0F3ED}" srcOrd="1" destOrd="0" presId="urn:microsoft.com/office/officeart/2005/8/layout/list1"/>
    <dgm:cxn modelId="{8BAD1851-5BFB-4A22-99F1-FAC5429AFF5A}" type="presOf" srcId="{7E63D65B-A4B4-4959-BE65-0D50A66039AC}" destId="{BDF1DA1A-16A8-44BA-AC07-6123D5406DFB}" srcOrd="0" destOrd="0" presId="urn:microsoft.com/office/officeart/2005/8/layout/list1"/>
    <dgm:cxn modelId="{31E0813B-1F1B-4484-99F8-A1204D7E6D99}" type="presOf" srcId="{91828F8C-B3EC-452C-ADB8-24FB3FF099A0}" destId="{13604EBC-23A4-4EB0-9699-2A1FCC032777}" srcOrd="0" destOrd="0" presId="urn:microsoft.com/office/officeart/2005/8/layout/list1"/>
    <dgm:cxn modelId="{7DEAB53E-716B-4799-8261-237E02763BA0}" type="presOf" srcId="{CF557268-BDCF-491E-AE31-6DF8EA9244F0}" destId="{EF6DF4B3-0624-4B87-952B-4EE7EA10BE9A}" srcOrd="0" destOrd="0" presId="urn:microsoft.com/office/officeart/2005/8/layout/list1"/>
    <dgm:cxn modelId="{66CCD609-722B-4551-8D96-8F92A04CA006}" srcId="{91828F8C-B3EC-452C-ADB8-24FB3FF099A0}" destId="{CF557268-BDCF-491E-AE31-6DF8EA9244F0}" srcOrd="1" destOrd="0" parTransId="{11A58BB8-6EAD-40E0-BDE8-D7FFAFB40894}" sibTransId="{2B3D5A58-4EFD-4B1F-A04A-3A9B46933AB2}"/>
    <dgm:cxn modelId="{43D8267B-4A68-4CE5-A7AE-D2B0F65C81C8}" type="presParOf" srcId="{13604EBC-23A4-4EB0-9699-2A1FCC032777}" destId="{5DDEB409-73DA-4732-A07D-289A6AD76368}" srcOrd="0" destOrd="0" presId="urn:microsoft.com/office/officeart/2005/8/layout/list1"/>
    <dgm:cxn modelId="{DA11F6ED-6B70-41B5-8332-3640DA382A80}" type="presParOf" srcId="{5DDEB409-73DA-4732-A07D-289A6AD76368}" destId="{BDF1DA1A-16A8-44BA-AC07-6123D5406DFB}" srcOrd="0" destOrd="0" presId="urn:microsoft.com/office/officeart/2005/8/layout/list1"/>
    <dgm:cxn modelId="{EAE5FA43-8594-4C47-9577-9269EC4EA418}" type="presParOf" srcId="{5DDEB409-73DA-4732-A07D-289A6AD76368}" destId="{6E418DC7-5EF9-4008-95AC-0FA3C4A0F3ED}" srcOrd="1" destOrd="0" presId="urn:microsoft.com/office/officeart/2005/8/layout/list1"/>
    <dgm:cxn modelId="{67AE9AF9-AA43-4CBC-A0FF-B46F7BE7C665}" type="presParOf" srcId="{13604EBC-23A4-4EB0-9699-2A1FCC032777}" destId="{B9CCF4C4-32EC-489F-BAC0-D85A1281F5ED}" srcOrd="1" destOrd="0" presId="urn:microsoft.com/office/officeart/2005/8/layout/list1"/>
    <dgm:cxn modelId="{FAA08818-E6A6-49E6-B7A7-FD42CA78E720}" type="presParOf" srcId="{13604EBC-23A4-4EB0-9699-2A1FCC032777}" destId="{C7D9A7BC-E176-4B72-AF4A-715470E9B5EC}" srcOrd="2" destOrd="0" presId="urn:microsoft.com/office/officeart/2005/8/layout/list1"/>
    <dgm:cxn modelId="{26EFBC41-F6B1-4499-BF25-4D89ABCECCFD}" type="presParOf" srcId="{13604EBC-23A4-4EB0-9699-2A1FCC032777}" destId="{5F8D8CB9-3D09-40E9-A0C8-8EE07F808CF6}" srcOrd="3" destOrd="0" presId="urn:microsoft.com/office/officeart/2005/8/layout/list1"/>
    <dgm:cxn modelId="{C74ED086-3A83-45B4-AE7D-EB471C09C013}" type="presParOf" srcId="{13604EBC-23A4-4EB0-9699-2A1FCC032777}" destId="{D712D875-18E6-4284-8AE2-350D15F4F856}" srcOrd="4" destOrd="0" presId="urn:microsoft.com/office/officeart/2005/8/layout/list1"/>
    <dgm:cxn modelId="{0D25B787-AD9D-4ADD-848C-32CB964204D1}" type="presParOf" srcId="{D712D875-18E6-4284-8AE2-350D15F4F856}" destId="{EF6DF4B3-0624-4B87-952B-4EE7EA10BE9A}" srcOrd="0" destOrd="0" presId="urn:microsoft.com/office/officeart/2005/8/layout/list1"/>
    <dgm:cxn modelId="{2E08B016-0646-4F29-928B-974E914C143C}" type="presParOf" srcId="{D712D875-18E6-4284-8AE2-350D15F4F856}" destId="{257C2166-5D8D-40E0-891B-62C8C30A398E}" srcOrd="1" destOrd="0" presId="urn:microsoft.com/office/officeart/2005/8/layout/list1"/>
    <dgm:cxn modelId="{E5CD9974-6B34-465A-9C9E-AA76FDFB2DE7}" type="presParOf" srcId="{13604EBC-23A4-4EB0-9699-2A1FCC032777}" destId="{9AA36393-4F22-4607-9D1C-ECAB7A200936}" srcOrd="5" destOrd="0" presId="urn:microsoft.com/office/officeart/2005/8/layout/list1"/>
    <dgm:cxn modelId="{D8A8D5DE-4702-4571-AD1B-327014581209}" type="presParOf" srcId="{13604EBC-23A4-4EB0-9699-2A1FCC032777}" destId="{006684AA-E753-4A6E-AE97-0CE435444AE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ED8EA1-E6F0-42DA-BCD6-D83F4DB2470D}">
      <dsp:nvSpPr>
        <dsp:cNvPr id="0" name=""/>
        <dsp:cNvSpPr/>
      </dsp:nvSpPr>
      <dsp:spPr>
        <a:xfrm>
          <a:off x="0" y="299321"/>
          <a:ext cx="84582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1BACA-1ABF-464C-9813-60493F3FE534}">
      <dsp:nvSpPr>
        <dsp:cNvPr id="0" name=""/>
        <dsp:cNvSpPr/>
      </dsp:nvSpPr>
      <dsp:spPr>
        <a:xfrm>
          <a:off x="422497" y="76201"/>
          <a:ext cx="5846285" cy="326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сенсорных способностей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22497" y="76201"/>
        <a:ext cx="5846285" cy="326439"/>
      </dsp:txXfrm>
    </dsp:sp>
    <dsp:sp modelId="{C9922F5B-E45F-43D3-9A8D-1F3886A54C82}">
      <dsp:nvSpPr>
        <dsp:cNvPr id="0" name=""/>
        <dsp:cNvSpPr/>
      </dsp:nvSpPr>
      <dsp:spPr>
        <a:xfrm>
          <a:off x="0" y="710759"/>
          <a:ext cx="84582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1A2AA-20D6-42CD-9B15-1CD83D950F1D}">
      <dsp:nvSpPr>
        <dsp:cNvPr id="0" name=""/>
        <dsp:cNvSpPr/>
      </dsp:nvSpPr>
      <dsp:spPr>
        <a:xfrm>
          <a:off x="457200" y="532001"/>
          <a:ext cx="5821146" cy="300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ММР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57200" y="532001"/>
        <a:ext cx="5821146" cy="300557"/>
      </dsp:txXfrm>
    </dsp:sp>
    <dsp:sp modelId="{6C47A7CC-937E-448A-832E-26AC2D5CDB24}">
      <dsp:nvSpPr>
        <dsp:cNvPr id="0" name=""/>
        <dsp:cNvSpPr/>
      </dsp:nvSpPr>
      <dsp:spPr>
        <a:xfrm>
          <a:off x="0" y="1118998"/>
          <a:ext cx="84582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63E0F-049B-43B0-A884-0522178E1949}">
      <dsp:nvSpPr>
        <dsp:cNvPr id="0" name=""/>
        <dsp:cNvSpPr/>
      </dsp:nvSpPr>
      <dsp:spPr>
        <a:xfrm>
          <a:off x="457200" y="948011"/>
          <a:ext cx="5860008" cy="297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умственных способностей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57200" y="948011"/>
        <a:ext cx="5860008" cy="2973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2D499-5A2D-48F9-8B19-1A6F210372D9}">
      <dsp:nvSpPr>
        <dsp:cNvPr id="0" name=""/>
        <dsp:cNvSpPr/>
      </dsp:nvSpPr>
      <dsp:spPr>
        <a:xfrm>
          <a:off x="0" y="218641"/>
          <a:ext cx="8382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82E47-53A4-4D6F-A3D0-FC1ED499A7F4}">
      <dsp:nvSpPr>
        <dsp:cNvPr id="0" name=""/>
        <dsp:cNvSpPr/>
      </dsp:nvSpPr>
      <dsp:spPr>
        <a:xfrm>
          <a:off x="418690" y="30238"/>
          <a:ext cx="5861670" cy="3507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пространственного воображения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18690" y="30238"/>
        <a:ext cx="5861670" cy="350762"/>
      </dsp:txXfrm>
    </dsp:sp>
    <dsp:sp modelId="{9652B2A4-1887-4A90-8875-39F57B2B79DE}">
      <dsp:nvSpPr>
        <dsp:cNvPr id="0" name=""/>
        <dsp:cNvSpPr/>
      </dsp:nvSpPr>
      <dsp:spPr>
        <a:xfrm>
          <a:off x="0" y="717601"/>
          <a:ext cx="8382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4979F-7594-44C2-89C8-F592AEA79805}">
      <dsp:nvSpPr>
        <dsp:cNvPr id="0" name=""/>
        <dsp:cNvSpPr/>
      </dsp:nvSpPr>
      <dsp:spPr>
        <a:xfrm>
          <a:off x="419100" y="555241"/>
          <a:ext cx="58674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речи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19100" y="555241"/>
        <a:ext cx="5867400" cy="324720"/>
      </dsp:txXfrm>
    </dsp:sp>
    <dsp:sp modelId="{D1CE6E2E-1929-4D51-A227-041DDE099EAD}">
      <dsp:nvSpPr>
        <dsp:cNvPr id="0" name=""/>
        <dsp:cNvSpPr/>
      </dsp:nvSpPr>
      <dsp:spPr>
        <a:xfrm>
          <a:off x="0" y="1216561"/>
          <a:ext cx="8382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EFFF6-EF1E-45D9-B074-A3543E845CD0}">
      <dsp:nvSpPr>
        <dsp:cNvPr id="0" name=""/>
        <dsp:cNvSpPr/>
      </dsp:nvSpPr>
      <dsp:spPr>
        <a:xfrm>
          <a:off x="419100" y="1054201"/>
          <a:ext cx="5867400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трудовой деятельности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19100" y="1054201"/>
        <a:ext cx="5867400" cy="324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9A7BC-E176-4B72-AF4A-715470E9B5EC}">
      <dsp:nvSpPr>
        <dsp:cNvPr id="0" name=""/>
        <dsp:cNvSpPr/>
      </dsp:nvSpPr>
      <dsp:spPr>
        <a:xfrm>
          <a:off x="0" y="198600"/>
          <a:ext cx="8382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8DC7-5EF9-4008-95AC-0FA3C4A0F3ED}">
      <dsp:nvSpPr>
        <dsp:cNvPr id="0" name=""/>
        <dsp:cNvSpPr/>
      </dsp:nvSpPr>
      <dsp:spPr>
        <a:xfrm>
          <a:off x="441157" y="13509"/>
          <a:ext cx="58674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Формирование детского коллектива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41157" y="13509"/>
        <a:ext cx="5867400" cy="354240"/>
      </dsp:txXfrm>
    </dsp:sp>
    <dsp:sp modelId="{006684AA-E753-4A6E-AE97-0CE435444AE4}">
      <dsp:nvSpPr>
        <dsp:cNvPr id="0" name=""/>
        <dsp:cNvSpPr/>
      </dsp:nvSpPr>
      <dsp:spPr>
        <a:xfrm>
          <a:off x="0" y="742920"/>
          <a:ext cx="83820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C2166-5D8D-40E0-891B-62C8C30A398E}">
      <dsp:nvSpPr>
        <dsp:cNvPr id="0" name=""/>
        <dsp:cNvSpPr/>
      </dsp:nvSpPr>
      <dsp:spPr>
        <a:xfrm>
          <a:off x="419100" y="565800"/>
          <a:ext cx="586740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Развитие учебной деятельности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419100" y="565800"/>
        <a:ext cx="5867400" cy="3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85167_3-p-fon-dlya-prezentatsii-konstruirovanie-v-de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 rot="21138643">
            <a:off x="519870" y="448358"/>
            <a:ext cx="621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Муниципальное бюджетное образовательное дошкольное учреждение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№15 «Ручеёк»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145316">
            <a:off x="2720878" y="3619990"/>
            <a:ext cx="431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Мироненко Ольга Владимировна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воспитатель</a:t>
            </a:r>
            <a:endParaRPr lang="ru-RU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234817">
            <a:off x="3158166" y="4644890"/>
            <a:ext cx="103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 rot="21129122">
            <a:off x="1456411" y="1857659"/>
            <a:ext cx="4964705" cy="1643399"/>
          </a:xfrm>
          <a:prstGeom prst="horizontalScroll">
            <a:avLst/>
          </a:prstGeom>
          <a:solidFill>
            <a:srgbClr val="FFFF66"/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D </a:t>
            </a:r>
            <a:r>
              <a:rPr lang="ru-RU" sz="4000" b="1" dirty="0" smtClean="0">
                <a:solidFill>
                  <a:srgbClr val="FF0000"/>
                </a:solidFill>
              </a:rPr>
              <a:t>КОНСТРУИРОВАНИЕ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4876800" cy="6248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G_2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4648200" cy="5943600"/>
          </a:xfrm>
          <a:prstGeom prst="rect">
            <a:avLst/>
          </a:prstGeom>
        </p:spPr>
      </p:pic>
      <p:sp>
        <p:nvSpPr>
          <p:cNvPr id="5" name="Выноска со стрелкой влево 4"/>
          <p:cNvSpPr/>
          <p:nvPr/>
        </p:nvSpPr>
        <p:spPr>
          <a:xfrm>
            <a:off x="4724400" y="304800"/>
            <a:ext cx="4267200" cy="6248400"/>
          </a:xfrm>
          <a:prstGeom prst="leftArrow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Строить из круглых дисков может показаться довольно трудно, но очень увлекательно.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очень забавный </a:t>
            </a:r>
            <a:r>
              <a:rPr lang="ru-RU" b="1" dirty="0" smtClean="0">
                <a:solidFill>
                  <a:srgbClr val="002060"/>
                </a:solidFill>
              </a:rPr>
              <a:t>конструктор,</a:t>
            </a:r>
            <a:r>
              <a:rPr lang="ru-RU" dirty="0" smtClean="0">
                <a:solidFill>
                  <a:srgbClr val="002060"/>
                </a:solidFill>
              </a:rPr>
              <a:t> который может сделать каждый воспитатель. Из дисков можно строить невероятные дома, летающие тарелки, роботов и пришельцев!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Конструктор из дисков поможет творчески развиваться творчески. Конструирование способствует развитию мелкой моторики</a:t>
            </a:r>
            <a:r>
              <a:rPr lang="ru-RU" b="1" dirty="0" smtClean="0">
                <a:solidFill>
                  <a:srgbClr val="002060"/>
                </a:solidFill>
              </a:rPr>
              <a:t> ,</a:t>
            </a:r>
            <a:r>
              <a:rPr lang="ru-RU" dirty="0" smtClean="0">
                <a:solidFill>
                  <a:srgbClr val="002060"/>
                </a:solidFill>
              </a:rPr>
              <a:t> воображения.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36342">
            <a:off x="232818" y="494277"/>
            <a:ext cx="2745606" cy="147732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Соединяя части в единое целое, ребёнок учится логически мыслить и знакомится с множеством возможных комбинаций.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4" name="Вертикальный свиток 3"/>
          <p:cNvSpPr/>
          <p:nvPr/>
        </p:nvSpPr>
        <p:spPr>
          <a:xfrm>
            <a:off x="533400" y="990600"/>
            <a:ext cx="7924800" cy="487680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Богатеева</a:t>
            </a:r>
            <a:r>
              <a:rPr lang="ru-RU" dirty="0" smtClean="0">
                <a:solidFill>
                  <a:srgbClr val="002060"/>
                </a:solidFill>
              </a:rPr>
              <a:t> З.А. «Чудесные поделки из бумаги» М.: Просвещение, 1996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Богоявленская Д.Б. «Психология творческих способностей». М.: Академия, 2002. – 352 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Давидчук</a:t>
            </a:r>
            <a:r>
              <a:rPr lang="ru-RU" dirty="0" smtClean="0">
                <a:solidFill>
                  <a:srgbClr val="002060"/>
                </a:solidFill>
              </a:rPr>
              <a:t> А.Н. «Развитие у дошкольников конструктивного творчества» – М.: 1976. -182 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Дьяченко О.М. «Творчество детей в работе с различными материалами». М.: </a:t>
            </a:r>
            <a:r>
              <a:rPr lang="ru-RU" dirty="0" err="1" smtClean="0">
                <a:solidFill>
                  <a:srgbClr val="002060"/>
                </a:solidFill>
              </a:rPr>
              <a:t>Педобщество</a:t>
            </a:r>
            <a:r>
              <a:rPr lang="ru-RU" dirty="0" smtClean="0">
                <a:solidFill>
                  <a:srgbClr val="002060"/>
                </a:solidFill>
              </a:rPr>
              <a:t> России.  1998, -399с.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Дьяченко О.М. «Воображение дошкольника». М.: Знание, 1966. – 387 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Куцакова</a:t>
            </a:r>
            <a:r>
              <a:rPr lang="ru-RU" dirty="0" smtClean="0">
                <a:solidFill>
                  <a:srgbClr val="002060"/>
                </a:solidFill>
              </a:rPr>
              <a:t> Л.В. «К новым технологиям по художественно – интеллектуальному развитию детей.» М. МИПКРО. 1997. -423 с.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057400" y="152400"/>
            <a:ext cx="4572000" cy="1033272"/>
          </a:xfrm>
          <a:prstGeom prst="horizontalScroll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Литература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pic>
        <p:nvPicPr>
          <p:cNvPr id="3" name="Рисунок 2" descr="95496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5271">
            <a:off x="531394" y="462432"/>
            <a:ext cx="7069559" cy="503920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4" name="Овал 13"/>
          <p:cNvSpPr/>
          <p:nvPr/>
        </p:nvSpPr>
        <p:spPr>
          <a:xfrm rot="21109285">
            <a:off x="4035339" y="465065"/>
            <a:ext cx="5086502" cy="1641219"/>
          </a:xfrm>
          <a:prstGeom prst="ellipse">
            <a:avLst/>
          </a:prstGeom>
          <a:solidFill>
            <a:srgbClr val="66FF99"/>
          </a:solidFill>
          <a:ln w="381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6386"/>
                </a:solidFill>
              </a:rPr>
              <a:t>«Ребёнок - прирождённый конструктор, изобретатель, и исследователь»</a:t>
            </a:r>
          </a:p>
          <a:p>
            <a:pPr algn="r"/>
            <a:r>
              <a:rPr lang="ru-RU" b="1" i="1" dirty="0" smtClean="0">
                <a:solidFill>
                  <a:srgbClr val="006386"/>
                </a:solidFill>
              </a:rPr>
              <a:t>Л.В. </a:t>
            </a:r>
            <a:r>
              <a:rPr lang="ru-RU" b="1" i="1" dirty="0" err="1" smtClean="0">
                <a:solidFill>
                  <a:srgbClr val="006386"/>
                </a:solidFill>
              </a:rPr>
              <a:t>Куцакова</a:t>
            </a:r>
            <a:r>
              <a:rPr lang="ru-RU" b="1" i="1" dirty="0" smtClean="0">
                <a:solidFill>
                  <a:srgbClr val="006386"/>
                </a:solidFill>
              </a:rPr>
              <a:t> </a:t>
            </a:r>
            <a:endParaRPr lang="ru-RU" b="1" i="1" dirty="0">
              <a:solidFill>
                <a:srgbClr val="006386"/>
              </a:solidFill>
            </a:endParaRPr>
          </a:p>
        </p:txBody>
      </p:sp>
      <p:sp>
        <p:nvSpPr>
          <p:cNvPr id="17" name="Пятно 2 16"/>
          <p:cNvSpPr/>
          <p:nvPr/>
        </p:nvSpPr>
        <p:spPr>
          <a:xfrm>
            <a:off x="152400" y="0"/>
            <a:ext cx="4724400" cy="3962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03-1024x1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0130">
            <a:off x="1342808" y="1262549"/>
            <a:ext cx="1746378" cy="17740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907401">
            <a:off x="1216767" y="3445065"/>
            <a:ext cx="5820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D </a:t>
            </a:r>
            <a:r>
              <a:rPr lang="ru-RU" b="1" dirty="0" smtClean="0">
                <a:solidFill>
                  <a:srgbClr val="FF0000"/>
                </a:solidFill>
              </a:rPr>
              <a:t>конструктор  из подручных материалов</a:t>
            </a:r>
            <a:r>
              <a:rPr lang="ru-RU" dirty="0" smtClean="0">
                <a:solidFill>
                  <a:srgbClr val="002060"/>
                </a:solidFill>
              </a:rPr>
              <a:t> – невероятно простая игрушка своими руками из доступных материалов. При этом очень увлекательная и полезная для детей!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8763000" cy="954107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Значение конструирования в развитии личности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ребёнка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304800" y="1219200"/>
          <a:ext cx="8458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381000" y="2590800"/>
          <a:ext cx="8382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381000" y="4114800"/>
          <a:ext cx="8382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8600"/>
            <a:ext cx="9144000" cy="73914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3" name="Выноска-облако 2"/>
          <p:cNvSpPr/>
          <p:nvPr/>
        </p:nvSpPr>
        <p:spPr>
          <a:xfrm rot="20790134">
            <a:off x="5313" y="205361"/>
            <a:ext cx="3349643" cy="2400716"/>
          </a:xfrm>
          <a:prstGeom prst="cloudCallout">
            <a:avLst/>
          </a:prstGeom>
          <a:solidFill>
            <a:srgbClr val="FF99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Сделать </a:t>
            </a:r>
            <a:r>
              <a:rPr lang="ru-RU" b="1" dirty="0" smtClean="0">
                <a:solidFill>
                  <a:srgbClr val="002060"/>
                </a:solidFill>
              </a:rPr>
              <a:t>своими руками конструктор </a:t>
            </a:r>
            <a:r>
              <a:rPr lang="ru-RU" dirty="0" smtClean="0">
                <a:solidFill>
                  <a:srgbClr val="002060"/>
                </a:solidFill>
              </a:rPr>
              <a:t>проще, чем представляется на первый взгляд. Рискнем?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152400"/>
            <a:ext cx="6095999" cy="646331"/>
          </a:xfrm>
          <a:prstGeom prst="rect">
            <a:avLst/>
          </a:prstGeom>
          <a:solidFill>
            <a:srgbClr val="FF9999"/>
          </a:solidFill>
          <a:ln w="7620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Конструктор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«Фантазёры»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2971800" y="1066800"/>
            <a:ext cx="6019800" cy="5791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Развивать логическое мышление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Память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Внимание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Воображение детей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Задачи.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Развивать мелкую моторику рук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Развивать представления о форме, величине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Развивать элементарные навыки пространственной ориентации, умение соотносить схемы с реальными объектами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Научить строить элементарные фигуры по схеме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Развивать творческие способности (использование сюжетно – ролевых игр)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3276600"/>
            <a:ext cx="3124200" cy="28956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IMG_28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04116">
            <a:off x="706689" y="3660320"/>
            <a:ext cx="2085104" cy="2209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6" name="Горизонтальный свиток 5"/>
          <p:cNvSpPr/>
          <p:nvPr/>
        </p:nvSpPr>
        <p:spPr>
          <a:xfrm>
            <a:off x="228600" y="3505200"/>
            <a:ext cx="4800600" cy="2895600"/>
          </a:xfrm>
          <a:prstGeom prst="horizontalScroll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Конструктор представляет собой: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Набор карточек – схем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Разноцветные деревянные палочки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Бельевые прищепки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Бумажные стаканчики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Скрепки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Бумажные тарелки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819400" y="0"/>
            <a:ext cx="4800600" cy="3657600"/>
          </a:xfrm>
          <a:prstGeom prst="horizontalScroll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Многофункциональность дидактического пособия </a:t>
            </a:r>
            <a:r>
              <a:rPr lang="ru-RU" dirty="0" smtClean="0">
                <a:solidFill>
                  <a:srgbClr val="002060"/>
                </a:solidFill>
              </a:rPr>
              <a:t>заключается в том, что его использование позволяет решать задачи из разных образовательных областей:</a:t>
            </a:r>
            <a:r>
              <a:rPr lang="ru-RU" i="1" dirty="0" smtClean="0">
                <a:solidFill>
                  <a:srgbClr val="002060"/>
                </a:solidFill>
              </a:rPr>
              <a:t> «Речевое развитие», «Познавательное развитие», «Социально – коммуникативное развитие», «Художественно – эстетическое развитие»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4800600" y="3200400"/>
            <a:ext cx="4038600" cy="3657600"/>
          </a:xfrm>
          <a:prstGeom prst="irregularSeal2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 rot="306969">
            <a:off x="-13166" y="133996"/>
            <a:ext cx="3128140" cy="3760736"/>
          </a:xfrm>
          <a:prstGeom prst="irregularSeal2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MG_2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420424"/>
            <a:ext cx="1443339" cy="118406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Рисунок 12" descr="IMG_2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461042"/>
            <a:ext cx="1821879" cy="140635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3400" y="228600"/>
            <a:ext cx="3352800" cy="312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34000" y="152400"/>
            <a:ext cx="3505200" cy="3200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_2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28600"/>
            <a:ext cx="3200400" cy="298787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Вертикальный свиток 13"/>
          <p:cNvSpPr/>
          <p:nvPr/>
        </p:nvSpPr>
        <p:spPr>
          <a:xfrm>
            <a:off x="152400" y="3581400"/>
            <a:ext cx="4876800" cy="167640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Пособие предназначено для детей 3 – 7 лет. Может быть использовано при работе с группой детей, а так же в индивидуальной работе.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806700">
            <a:off x="3804949" y="504861"/>
            <a:ext cx="1974969" cy="2155701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8OAdyp_lS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8468">
            <a:off x="3943406" y="636162"/>
            <a:ext cx="1704084" cy="1927259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>
          <a:xfrm>
            <a:off x="4648200" y="3886200"/>
            <a:ext cx="4343400" cy="266700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Одноразовые стаканчики легко превратить в конструктор. Начиная с обычных башенок разной высоты и цвета, до объёмных, конструкций, как по образцу, так и по собственной фантазии ребёнка.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IMG_27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304800"/>
            <a:ext cx="2895600" cy="2971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5" name="Прямоугольник 4"/>
          <p:cNvSpPr/>
          <p:nvPr/>
        </p:nvSpPr>
        <p:spPr>
          <a:xfrm>
            <a:off x="5410200" y="3505200"/>
            <a:ext cx="3505200" cy="31242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52400" y="1066800"/>
            <a:ext cx="5029200" cy="3962400"/>
          </a:xfrm>
          <a:prstGeom prst="horizontalScrol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Отдельные задания по схемам («Собери по схеме», «Сделай такой же»)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Коллективная работа по созданию макета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Изготовление тематических поделок («Цветок для мамы»)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Использование готовых поделок в игре («Ферма»)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1555" y="0"/>
            <a:ext cx="44208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9631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2400"/>
            <a:ext cx="4953000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Варианты применения конструктора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 descr="IMG_2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657600"/>
            <a:ext cx="3048000" cy="2819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9" name="Выноска со стрелкой вниз 28"/>
          <p:cNvSpPr/>
          <p:nvPr/>
        </p:nvSpPr>
        <p:spPr>
          <a:xfrm>
            <a:off x="5486400" y="152400"/>
            <a:ext cx="3429000" cy="3200400"/>
          </a:xfrm>
          <a:prstGeom prst="downArrow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4ca432eedde4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228600"/>
            <a:ext cx="3048000" cy="1905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2" name="Пятно 2 31"/>
          <p:cNvSpPr/>
          <p:nvPr/>
        </p:nvSpPr>
        <p:spPr>
          <a:xfrm>
            <a:off x="381000" y="3581400"/>
            <a:ext cx="5562600" cy="3276600"/>
          </a:xfrm>
          <a:prstGeom prst="irregularSeal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 descr="IMG_27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39448">
            <a:off x="1828800" y="4572000"/>
            <a:ext cx="2057400" cy="1524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52400" y="152400"/>
            <a:ext cx="3352800" cy="3200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2743200"/>
            <a:ext cx="3276600" cy="2971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152400"/>
            <a:ext cx="3429000" cy="3276600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G_2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04800"/>
            <a:ext cx="3124200" cy="29718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IMG_27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514600"/>
            <a:ext cx="3200400" cy="304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 descr="IMG_27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228600"/>
            <a:ext cx="2895600" cy="29718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Выноска со стрелкой вправо 12"/>
          <p:cNvSpPr/>
          <p:nvPr/>
        </p:nvSpPr>
        <p:spPr>
          <a:xfrm>
            <a:off x="152400" y="3429000"/>
            <a:ext cx="3048000" cy="3200400"/>
          </a:xfrm>
          <a:prstGeom prst="rightArrow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 прищепками можно экспериментировать и придумывать различные игры на ходу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477000" y="3581400"/>
            <a:ext cx="2438400" cy="3048000"/>
          </a:xfrm>
          <a:prstGeom prst="upArrowCallou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Конструктор из прищепок: это интересно!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85167_3-p-fon-dlya-prezentatsii-konstruirovanie-v-de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99"/>
          </a:solidFill>
        </p:spPr>
      </p:pic>
      <p:sp>
        <p:nvSpPr>
          <p:cNvPr id="4" name="Прямоугольник 3"/>
          <p:cNvSpPr/>
          <p:nvPr/>
        </p:nvSpPr>
        <p:spPr>
          <a:xfrm>
            <a:off x="381000" y="304800"/>
            <a:ext cx="5105400" cy="6019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_2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4948">
            <a:off x="533400" y="457200"/>
            <a:ext cx="4876800" cy="5715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5334000" y="457200"/>
            <a:ext cx="3657600" cy="5486400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Одноразовая посуда хороша тем, что позволяет создавать объёмные фигуры. Это преимущество благотворно сказывается на развитии ребёнка, делает его: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сообразительным;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внимательным;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усидчивым;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способным видеть красоту в обычных предметах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561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89</cp:revision>
  <dcterms:created xsi:type="dcterms:W3CDTF">2022-01-23T16:47:48Z</dcterms:created>
  <dcterms:modified xsi:type="dcterms:W3CDTF">2022-01-30T11:14:51Z</dcterms:modified>
</cp:coreProperties>
</file>