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6" r:id="rId3"/>
    <p:sldId id="257" r:id="rId4"/>
    <p:sldId id="259" r:id="rId5"/>
    <p:sldId id="260" r:id="rId6"/>
    <p:sldId id="265" r:id="rId7"/>
    <p:sldId id="261" r:id="rId8"/>
    <p:sldId id="263" r:id="rId9"/>
    <p:sldId id="262" r:id="rId10"/>
    <p:sldId id="264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34" autoAdjust="0"/>
  </p:normalViewPr>
  <p:slideViewPr>
    <p:cSldViewPr snapToGrid="0">
      <p:cViewPr varScale="1">
        <p:scale>
          <a:sx n="73" d="100"/>
          <a:sy n="73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A8BDB-A922-4E48-83D3-08F44140AE3E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65940-E19C-41CB-ACE0-FCFB476E44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2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65940-E19C-41CB-ACE0-FCFB476E441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8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C622-755B-4CDE-9714-4A8D01223E0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E272-2066-4D56-884F-5E20A6B79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28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C622-755B-4CDE-9714-4A8D01223E0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E272-2066-4D56-884F-5E20A6B79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890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C622-755B-4CDE-9714-4A8D01223E0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E272-2066-4D56-884F-5E20A6B79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00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C622-755B-4CDE-9714-4A8D01223E0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E272-2066-4D56-884F-5E20A6B79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2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C622-755B-4CDE-9714-4A8D01223E0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E272-2066-4D56-884F-5E20A6B79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02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C622-755B-4CDE-9714-4A8D01223E0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E272-2066-4D56-884F-5E20A6B79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13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C622-755B-4CDE-9714-4A8D01223E0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E272-2066-4D56-884F-5E20A6B79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62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C622-755B-4CDE-9714-4A8D01223E0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E272-2066-4D56-884F-5E20A6B79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36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C622-755B-4CDE-9714-4A8D01223E0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E272-2066-4D56-884F-5E20A6B79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9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C622-755B-4CDE-9714-4A8D01223E0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E272-2066-4D56-884F-5E20A6B79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38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C622-755B-4CDE-9714-4A8D01223E0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E272-2066-4D56-884F-5E20A6B79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19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7C622-755B-4CDE-9714-4A8D01223E0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BE272-2066-4D56-884F-5E20A6B79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42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0376"/>
            <a:ext cx="9144000" cy="3059587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в России. 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12943"/>
            <a:ext cx="9144000" cy="1514901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Киевской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Руси до начала 20 в.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Чупахина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2017г. 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38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9809"/>
            <a:ext cx="10515600" cy="9658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В РОССИИ В ПЕРВОЙ ПОЛОВИНЕ XIX ВЕКА.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10937"/>
            <a:ext cx="10515600" cy="396602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быту народных масс продолжали развиваться и совершенствоваться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традиционные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физических упражнений и игр,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и пришедшие к нам из других стран, среди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которых наибольшее распространение имели борьба, кулачные бои, стрельба из лука, бег вперегонки, различные виды прыжков и метаний, поднимание и переноска тяжестей, игры с мячом, в городки, горелки, бабки, свайки, катание на санках и коньках, ходьба на лыжах.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48977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игры.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85065"/>
            <a:ext cx="5181600" cy="42747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85064"/>
            <a:ext cx="5181600" cy="4274791"/>
          </a:xfrm>
        </p:spPr>
      </p:pic>
    </p:spTree>
    <p:extLst>
      <p:ext uri="{BB962C8B-B14F-4D97-AF65-F5344CB8AC3E}">
        <p14:creationId xmlns:p14="http://schemas.microsoft.com/office/powerpoint/2010/main" xmlns="" val="424529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ФИЗИЧЕСКАЯ КУЛЬТУРА В РОССИИ ВО ВТОРОЙ ПОЛОВИНЕ XIX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b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НАЧАЛЕ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XX ВЕКОВ.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Труды российских ученых - философов, педагогов и врачей создали благоприятные предпосылки для формирования в стране научно-обоснованной системы физического воспитания.</a:t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Первым, кто сделал процесс физического воспитания предметом специального научного исследования был П.Ф. Лесгафт (1837 - 1909) - выдающийся российский ученый, владеющий глубокими знаниями в области анатомии, физиологии, педагогики и психологии. Одной из важных его заслуг является разработка оригинальной научной теории и системы физического воспитания. В те годы авторы многих западноевропейских систем гимнастики ставили целью только развитие тела. 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08219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081"/>
          </a:xfrm>
        </p:spPr>
        <p:txBody>
          <a:bodyPr>
            <a:normAutofit/>
          </a:bodyPr>
          <a:lstStyle/>
          <a:p>
            <a:pPr algn="ctr"/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680" y="679636"/>
            <a:ext cx="7734401" cy="5224775"/>
          </a:xfrm>
        </p:spPr>
      </p:pic>
    </p:spTree>
    <p:extLst>
      <p:ext uri="{BB962C8B-B14F-4D97-AF65-F5344CB8AC3E}">
        <p14:creationId xmlns:p14="http://schemas.microsoft.com/office/powerpoint/2010/main" xmlns="" val="64707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109182"/>
            <a:ext cx="11655188" cy="1542197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В РОССИИ ВО ВТОРОЙ ПОЛОВИНЕ XIX - НАЧАЛЕ XX ВЕКОВ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6096"/>
            <a:ext cx="10515600" cy="50019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занятий физическими упражнениями в школах не было достаточной материальной базы, не хватало квалифицированных преподавательских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кадров. Прогрессивная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общественность России пыталась компенсировать этот недостаток созданием филантропических обществ, бравших на себя организацию внешкольных форм физического воспитания детей. Так, созданное в 1893 г. при участии П.Ф. Лесгафта «Общество содействия физическому развитию учащейся молодежи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 развернуло эту работу не только в Петербурге, но и открыло свои отделения в Москве, Одессе, Томске, Тифлисе и других городах. Под влиянием пропаганды физического воспитания, проводимой членами общества, во многих российских городах стали открываться детские площадки для занятий играми и другими физическими упражнениями во </a:t>
            </a:r>
            <a:r>
              <a:rPr lang="ru-RU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внеучебное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время, проводились экскурсии и прогулки за город, в лес, заливались катки для катания на коньках, горки для катания на санках и т.п.</a:t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73906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2513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Состязания конькобежцев. 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1439" y="832513"/>
            <a:ext cx="6373504" cy="5923129"/>
          </a:xfrm>
        </p:spPr>
      </p:pic>
    </p:spTree>
    <p:extLst>
      <p:ext uri="{BB962C8B-B14F-4D97-AF65-F5344CB8AC3E}">
        <p14:creationId xmlns:p14="http://schemas.microsoft.com/office/powerpoint/2010/main" xmlns="" val="3540897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 воспитание учащейся молодежи.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4523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8485" y="1825625"/>
            <a:ext cx="4536894" cy="4302220"/>
          </a:xfrm>
        </p:spPr>
      </p:pic>
    </p:spTree>
    <p:extLst>
      <p:ext uri="{BB962C8B-B14F-4D97-AF65-F5344CB8AC3E}">
        <p14:creationId xmlns:p14="http://schemas.microsoft.com/office/powerpoint/2010/main" xmlns="" val="550754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оенно-физическая подготовка в армии.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29" y="2074240"/>
            <a:ext cx="6012472" cy="35292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199" y="1978925"/>
            <a:ext cx="5860949" cy="3624605"/>
          </a:xfrm>
        </p:spPr>
      </p:pic>
    </p:spTree>
    <p:extLst>
      <p:ext uri="{BB962C8B-B14F-4D97-AF65-F5344CB8AC3E}">
        <p14:creationId xmlns:p14="http://schemas.microsoft.com/office/powerpoint/2010/main" xmlns="" val="3458965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 и спорт</a:t>
            </a:r>
            <a:b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современной России.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распада Российской империи,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оветское государство также продолжало развивать физическую культуру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спорт.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России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этому вопросу уделяется особое внимание.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свидетельствуют и сегодняшние успехи наших спортсменов на международной арене.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812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564" y="2193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6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49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510" y="341193"/>
            <a:ext cx="9144000" cy="941697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в русских княжествах </a:t>
            </a:r>
            <a:endParaRPr lang="ru-RU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510" y="1677702"/>
            <a:ext cx="9144000" cy="4736745"/>
          </a:xfrm>
        </p:spPr>
        <p:txBody>
          <a:bodyPr>
            <a:normAutofit fontScale="92500" lnSpcReduction="10000"/>
          </a:bodyPr>
          <a:lstStyle/>
          <a:p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X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-XIV вв. Русь вела длительную борьбу за свою независимость с половцами, литовцами, немецкими рыцарями, шведами, поляками,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монголо-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татарами, б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олее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160 войн, не считая междоусобных. Эта борьба требовала от народа высоких физических качеств : выносливости, силы, ловкости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также умения владеть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оружием. Все это в значительной мере определяло военно-прикладную направленность системы физического воспитания. Наряду с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этим,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Руси широко были распространены физические упражнения, связанные с трудовой деятельностью, зимними и летними развлечениями и играми.</a:t>
            </a:r>
            <a:r>
              <a:rPr lang="ru-RU" sz="2800" dirty="0"/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Повсеместно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распространены кулачные бои,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борьба. Фрески с изображением борцов до сих пор сохранились в Софийском соборе Киева. В ряде княжеств распространилась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славяногорицкая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борьба.</a:t>
            </a:r>
          </a:p>
        </p:txBody>
      </p:sp>
    </p:spTree>
    <p:extLst>
      <p:ext uri="{BB962C8B-B14F-4D97-AF65-F5344CB8AC3E}">
        <p14:creationId xmlns:p14="http://schemas.microsoft.com/office/powerpoint/2010/main" xmlns="" val="321484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состязания. 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4793" y="1825625"/>
            <a:ext cx="5902413" cy="4351338"/>
          </a:xfrm>
        </p:spPr>
      </p:pic>
    </p:spTree>
    <p:extLst>
      <p:ext uri="{BB962C8B-B14F-4D97-AF65-F5344CB8AC3E}">
        <p14:creationId xmlns:p14="http://schemas.microsoft.com/office/powerpoint/2010/main" xmlns="" val="258287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в Русском централизованном государстве (XV-XVII вв.)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74709"/>
            <a:ext cx="10515600" cy="380225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Необходимость освобождения от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монголо-татарского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ига, защиты от завоевателей с Запада, потребность выхода к морским торговым путям, объективно способствовали постепенной ликвидации междоусобной розни. Всё это привело в XV веке к объединению русских княжеств. На их территории было создано Русское национальное, а затем и многонациональное, централизованное государство во главе с Москвой.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62436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в Русском централизованном государстве (XV-XVII вв.)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Мусульманская религия, распространенная среди некоторых народов Поволжья,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проповедовала аскетизм, объявляя игры и физические упражнения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делом,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неугодным Аллаху. Против народных форм физического воспитания выступала и светская власть. В 1648 г. царь Алексей Михайлович издал в угоду церкви указ, запрещающий народные игры и забавы. Содержание физического воспитания феодалов определялось задачами подготовки их к военному делу. Для этого по-прежнему использовались упражнения прикладного характера, прежде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всего, 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верховая езда, фехтование, стрельба из лука, охота. 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46276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365125"/>
            <a:ext cx="11067197" cy="1777574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Государственная система физического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воспитания при Петре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06721"/>
            <a:ext cx="10515600" cy="410797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Государственная система физического воспитания начала складываться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эпоху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Петра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оенно-физическая подготовка была необходима для  созданных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им регулярной армии и флота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Именно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Петре I,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физические упражнения стали впервые применяться в России в системе обучения солдат и офицеров.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Одновременно,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физические упражнения, главным образом фехтование и верховая езда, вводятся как учебная дисциплина в Московской школе математических и навигационных наук (1701 г.), в Морской академии и других учебных заведениях. При Петре I занятия физическими упражнениями вводятся также в гражданских гимназиях, организуются занятия гребным и парусным спортом молодежи. Эти меры явились первыми шагами государства по руководству делом физической культуры.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02258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773"/>
            <a:ext cx="10515600" cy="1323833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В РОССИИ </a:t>
            </a:r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7606"/>
            <a:ext cx="10515600" cy="5370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Увлечению столичной молодежи верховой ездой способствовало устройство в Петербурге российских каруселей - конных состязаний по образцу западноевропейских, пришедших на смену рыцарским турнирам.</a:t>
            </a:r>
            <a:br>
              <a:rPr lang="ru-RU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каруселях состязались группы всадников и всадниц - </a:t>
            </a:r>
            <a:r>
              <a:rPr lang="ru-RU" sz="26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кадрилии</a:t>
            </a:r>
            <a:r>
              <a:rPr lang="ru-RU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участники которых одевались в разные наряды; </a:t>
            </a:r>
            <a:r>
              <a:rPr lang="ru-RU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соответственно, </a:t>
            </a:r>
            <a:r>
              <a:rPr lang="ru-RU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были </a:t>
            </a:r>
            <a:r>
              <a:rPr lang="ru-RU" sz="26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кадрилии</a:t>
            </a:r>
            <a:r>
              <a:rPr lang="ru-RU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римская, славянская, индийская, турецкая. Игры и состязания проходили на площади перед Зимним дворцом под наблюдением специально назначенных судей и пользовались большим успехом </a:t>
            </a:r>
            <a:r>
              <a:rPr lang="ru-RU" sz="2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 </a:t>
            </a:r>
            <a:r>
              <a:rPr lang="ru-RU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зрителей.</a:t>
            </a:r>
            <a:br>
              <a:rPr lang="ru-RU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Возможно, </a:t>
            </a:r>
            <a:r>
              <a:rPr lang="ru-RU" sz="2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 влиянием идей М.В. Ломоносова в июле 1766 г. были проведены «Петербургские олимпийские игры» - карусели, сопровождавшиеся конной кадрилью, состязаниями всадников в метании копья, фехтовании, стрельбе, выступлениями борцов и кулачных бойцов. Известно, что в числе участников были и женщины</a:t>
            </a:r>
            <a:r>
              <a:rPr lang="ru-RU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0839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Увлечению столичной молодежи верховой ездой. Конные состязания. 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7059" y="1825624"/>
            <a:ext cx="6709833" cy="5032375"/>
          </a:xfrm>
        </p:spPr>
      </p:pic>
    </p:spTree>
    <p:extLst>
      <p:ext uri="{BB962C8B-B14F-4D97-AF65-F5344CB8AC3E}">
        <p14:creationId xmlns:p14="http://schemas.microsoft.com/office/powerpoint/2010/main" xmlns="" val="197520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65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В РОССИИ В ПЕРВОЙ ПОЛОВИНЕ XIX ВЕКА.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70245"/>
            <a:ext cx="10515600" cy="403973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первой половине XIX века наметился повышенный интерес дворянской молодежи к самостоятельным занятиям физическими упражнениями. Если в XVIII в. этот интерес ограничивался приглашением учителей в дома зажиточных граждан, то в начале XIX века в Петербурге, Москве и других крупных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городах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губернских центрах стали появляться частные учреждения, предназначенные для удовлетворения этого интереса. Чаще всего их открывали предприимчивые иностранцы, приезжавшие в Россию для обогащения. 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577821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712</Words>
  <Application>Microsoft Office PowerPoint</Application>
  <PresentationFormat>Произвольный</PresentationFormat>
  <Paragraphs>33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История развития физической культуры в России. </vt:lpstr>
      <vt:lpstr>Физическая культура в русских княжествах </vt:lpstr>
      <vt:lpstr>Игры, состязания. </vt:lpstr>
      <vt:lpstr>Физическая культура в Русском централизованном государстве (XV-XVII вв.)</vt:lpstr>
      <vt:lpstr>Физическая культура в Русском централизованном государстве (XV-XVII вв.)</vt:lpstr>
      <vt:lpstr>Государственная система физического воспитания при Петре I</vt:lpstr>
      <vt:lpstr>ФИЗИЧЕСКАЯ КУЛЬТУРА В РОССИИ  XVIII ВЕКА.</vt:lpstr>
      <vt:lpstr>Увлечению столичной молодежи верховой ездой. Конные состязания. </vt:lpstr>
      <vt:lpstr> ФИЗИЧЕСКАЯ КУЛЬТУРА В РОССИИ В ПЕРВОЙ ПОЛОВИНЕ XIX ВЕКА. </vt:lpstr>
      <vt:lpstr>ФИЗИЧЕСКАЯ КУЛЬТУРА В РОССИИ В ПЕРВОЙ ПОЛОВИНЕ XIX ВЕКА. </vt:lpstr>
      <vt:lpstr>Упражнения, игры.</vt:lpstr>
      <vt:lpstr>ФИЗИЧЕСКАЯ КУЛЬТУРА В РОССИИ ВО ВТОРОЙ ПОЛОВИНЕ XIX -  НАЧАЛЕ XX ВЕКОВ.</vt:lpstr>
      <vt:lpstr>Слайд 13</vt:lpstr>
      <vt:lpstr>ФИЗИЧЕСКАЯ КУЛЬТУРА В РОССИИ ВО ВТОРОЙ ПОЛОВИНЕ XIX - НАЧАЛЕ XX ВЕКОВ.</vt:lpstr>
      <vt:lpstr>Состязания конькобежцев. </vt:lpstr>
      <vt:lpstr>Физическое воспитание учащейся молодежи.</vt:lpstr>
      <vt:lpstr>Военно-физическая подготовка в армии.</vt:lpstr>
      <vt:lpstr>Физкультура и спорт  в современной России.</vt:lpstr>
      <vt:lpstr>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физической культуры в России. </dc:title>
  <dc:creator>Учитель</dc:creator>
  <cp:lastModifiedBy>Учитель</cp:lastModifiedBy>
  <cp:revision>20</cp:revision>
  <dcterms:created xsi:type="dcterms:W3CDTF">2017-01-09T10:16:06Z</dcterms:created>
  <dcterms:modified xsi:type="dcterms:W3CDTF">2017-06-08T08:20:21Z</dcterms:modified>
</cp:coreProperties>
</file>