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78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Тема:</a:t>
            </a:r>
            <a:br>
              <a:rPr lang="ru-RU" b="1" dirty="0" smtClean="0"/>
            </a:br>
            <a:r>
              <a:rPr lang="ru-RU" b="1" dirty="0" smtClean="0"/>
              <a:t> </a:t>
            </a:r>
            <a:r>
              <a:rPr lang="ru-RU" sz="7300" b="1" dirty="0" smtClean="0">
                <a:solidFill>
                  <a:srgbClr val="002060"/>
                </a:solidFill>
              </a:rPr>
              <a:t>Швейные машины для ремонта верха и подкладки обуви.</a:t>
            </a:r>
            <a:r>
              <a:rPr lang="ru-RU" sz="7300" dirty="0" smtClean="0">
                <a:solidFill>
                  <a:srgbClr val="002060"/>
                </a:solidFill>
              </a:rPr>
              <a:t/>
            </a:r>
            <a:br>
              <a:rPr lang="ru-RU" sz="7300" dirty="0" smtClean="0">
                <a:solidFill>
                  <a:srgbClr val="002060"/>
                </a:solidFill>
              </a:rPr>
            </a:br>
            <a:endParaRPr lang="ru-RU" sz="73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70000" lnSpcReduction="20000"/>
          </a:bodyPr>
          <a:lstStyle/>
          <a:p>
            <a:r>
              <a:rPr lang="ru-RU" sz="3400" dirty="0" smtClean="0"/>
              <a:t>Швейные </a:t>
            </a:r>
            <a:r>
              <a:rPr lang="ru-RU" sz="3400" dirty="0" smtClean="0"/>
              <a:t>машины для ремонта верха и подкладки обуви – это промышленные швейные машины </a:t>
            </a:r>
            <a:r>
              <a:rPr lang="ru-RU" sz="3400" i="1" dirty="0" smtClean="0"/>
              <a:t>челночного</a:t>
            </a:r>
            <a:r>
              <a:rPr lang="ru-RU" sz="3400" dirty="0" smtClean="0"/>
              <a:t> и </a:t>
            </a:r>
            <a:r>
              <a:rPr lang="ru-RU" sz="3400" i="1" dirty="0" smtClean="0"/>
              <a:t>цепного</a:t>
            </a:r>
            <a:r>
              <a:rPr lang="ru-RU" sz="3400" dirty="0" smtClean="0"/>
              <a:t> стежка с платформой рукавного типа.</a:t>
            </a:r>
          </a:p>
          <a:p>
            <a:r>
              <a:rPr lang="ru-RU" sz="3400" dirty="0" smtClean="0"/>
              <a:t>     Машины состоят из швейной </a:t>
            </a:r>
            <a:r>
              <a:rPr lang="ru-RU" sz="3400" b="1" dirty="0" smtClean="0"/>
              <a:t>головки</a:t>
            </a:r>
            <a:r>
              <a:rPr lang="ru-RU" sz="3400" dirty="0" smtClean="0"/>
              <a:t> и промышленного </a:t>
            </a:r>
            <a:r>
              <a:rPr lang="ru-RU" sz="3400" b="1" dirty="0" smtClean="0"/>
              <a:t> стола</a:t>
            </a:r>
            <a:r>
              <a:rPr lang="ru-RU" sz="3400" dirty="0" smtClean="0"/>
              <a:t> с комбинированным </a:t>
            </a:r>
            <a:r>
              <a:rPr lang="ru-RU" sz="3400" b="1" dirty="0" smtClean="0"/>
              <a:t>электромеханическим, ножным</a:t>
            </a:r>
            <a:r>
              <a:rPr lang="ru-RU" sz="3400" dirty="0" smtClean="0"/>
              <a:t> и </a:t>
            </a:r>
            <a:r>
              <a:rPr lang="ru-RU" sz="3400" b="1" dirty="0" smtClean="0"/>
              <a:t>ручным приводом</a:t>
            </a:r>
            <a:r>
              <a:rPr lang="ru-RU" sz="3400" dirty="0" smtClean="0"/>
              <a:t> (т.е. машины  работают как с </a:t>
            </a:r>
            <a:r>
              <a:rPr lang="ru-RU" sz="3400" b="1" dirty="0" smtClean="0"/>
              <a:t>электроприводом</a:t>
            </a:r>
            <a:r>
              <a:rPr lang="ru-RU" sz="3400" dirty="0" smtClean="0"/>
              <a:t>, так и   в </a:t>
            </a:r>
            <a:r>
              <a:rPr lang="ru-RU" sz="3400" b="1" dirty="0" smtClean="0"/>
              <a:t>ручном (ножном)  режиме</a:t>
            </a:r>
            <a:r>
              <a:rPr lang="ru-RU" sz="3400" dirty="0" smtClean="0"/>
              <a:t>, используя  маховое колесо, отключив электромотор).</a:t>
            </a:r>
          </a:p>
          <a:p>
            <a:r>
              <a:rPr lang="ru-RU" sz="3400" dirty="0" smtClean="0"/>
              <a:t>В машинах  имеются  </a:t>
            </a:r>
            <a:r>
              <a:rPr lang="ru-RU" sz="3400" b="1" dirty="0" smtClean="0"/>
              <a:t>механизмы:  иглы, челнока ( или </a:t>
            </a:r>
            <a:r>
              <a:rPr lang="ru-RU" sz="3400" b="1" dirty="0" err="1" smtClean="0"/>
              <a:t>петлителя</a:t>
            </a:r>
            <a:r>
              <a:rPr lang="ru-RU" sz="3400" b="1" dirty="0" smtClean="0"/>
              <a:t>),  </a:t>
            </a:r>
            <a:r>
              <a:rPr lang="ru-RU" sz="3400" b="1" dirty="0" err="1" smtClean="0"/>
              <a:t>нитепритягивателя</a:t>
            </a:r>
            <a:r>
              <a:rPr lang="ru-RU" sz="3400" b="1" dirty="0" smtClean="0"/>
              <a:t>, перемещения материала. </a:t>
            </a:r>
            <a:r>
              <a:rPr lang="ru-RU" sz="3400" dirty="0" smtClean="0"/>
              <a:t>Подача материала осуществляется верхней транспортирующей </a:t>
            </a:r>
            <a:r>
              <a:rPr lang="ru-RU" sz="3400" b="1" dirty="0" smtClean="0"/>
              <a:t>зубчатой лапкой</a:t>
            </a:r>
            <a:r>
              <a:rPr lang="ru-RU" sz="3400" dirty="0" smtClean="0"/>
              <a:t>, которая находится в поворотной головке, что даёт возможность осуществлять продвижение материала в любом направлении.</a:t>
            </a:r>
          </a:p>
          <a:p>
            <a:r>
              <a:rPr lang="ru-RU" sz="3400" dirty="0" smtClean="0"/>
              <a:t>Конструкция рукава позволяет производить ремонт в </a:t>
            </a:r>
            <a:r>
              <a:rPr lang="ru-RU" sz="3400" i="1" dirty="0" smtClean="0"/>
              <a:t>труднодоступных участках обуви</a:t>
            </a:r>
            <a:r>
              <a:rPr lang="ru-RU" sz="3400" dirty="0" smtClean="0"/>
              <a:t>. </a:t>
            </a:r>
            <a:endParaRPr lang="ru-RU" sz="3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Швейная </a:t>
            </a:r>
            <a:r>
              <a:rPr lang="ru-RU" b="1" dirty="0" smtClean="0"/>
              <a:t>машина 378 класса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000108"/>
            <a:ext cx="4210080" cy="5357850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- для ремонта обуви из обувной </a:t>
            </a:r>
            <a:r>
              <a:rPr lang="ru-RU" sz="2400" b="1" dirty="0" smtClean="0"/>
              <a:t>кирзы и юфтевой кожи.</a:t>
            </a:r>
          </a:p>
          <a:p>
            <a:r>
              <a:rPr lang="ru-RU" sz="2400" b="1" dirty="0" smtClean="0"/>
              <a:t>-выполняет следующие операции: строчку союзок, задников, наружных ремней, голенищ, строчку заплат и другие работы</a:t>
            </a:r>
          </a:p>
          <a:p>
            <a:r>
              <a:rPr lang="ru-RU" sz="2400" b="1" dirty="0" smtClean="0"/>
              <a:t>-максимальная частота вращения главного вала : не более 250 об/мин. </a:t>
            </a:r>
          </a:p>
          <a:p>
            <a:r>
              <a:rPr lang="ru-RU" sz="2400" b="1" dirty="0" smtClean="0"/>
              <a:t>-суммарная прошиваемая толщина в сжатом виде под лапкой: 8 мм, </a:t>
            </a:r>
          </a:p>
          <a:p>
            <a:r>
              <a:rPr lang="ru-RU" sz="2400" b="1" dirty="0" smtClean="0"/>
              <a:t>-длина стежка:  от 2,5 до 6 мм.</a:t>
            </a:r>
          </a:p>
          <a:p>
            <a:endParaRPr lang="ru-RU" sz="2000" b="1" dirty="0"/>
          </a:p>
        </p:txBody>
      </p:sp>
      <p:pic>
        <p:nvPicPr>
          <p:cNvPr id="5" name="Содержимое 4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357298"/>
            <a:ext cx="4286280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dirty="0" smtClean="0"/>
              <a:t>Швейная машина </a:t>
            </a:r>
            <a:r>
              <a:rPr lang="en-US" dirty="0" smtClean="0"/>
              <a:t>sm-33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142984"/>
            <a:ext cx="4038600" cy="4983179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- </a:t>
            </a:r>
            <a:r>
              <a:rPr lang="ru-RU" b="1" dirty="0" smtClean="0"/>
              <a:t>для ремонта открытых и закрытых мест на обуви из кожи средней и тонкой толщины, для обработки швов и прочего ремонта кожевенных изделий.</a:t>
            </a:r>
          </a:p>
          <a:p>
            <a:r>
              <a:rPr lang="ru-RU" b="1" dirty="0" smtClean="0"/>
              <a:t>Максимальное количество стежков в минуту: 350</a:t>
            </a:r>
          </a:p>
          <a:p>
            <a:r>
              <a:rPr lang="ru-RU" b="1" dirty="0" smtClean="0"/>
              <a:t>Максимальная длина стежка: 5мм</a:t>
            </a:r>
          </a:p>
          <a:p>
            <a:r>
              <a:rPr lang="ru-RU" b="1" dirty="0" smtClean="0"/>
              <a:t>Подъем прижимной лапки: 8мм</a:t>
            </a:r>
          </a:p>
          <a:p>
            <a:r>
              <a:rPr lang="ru-RU" b="1" dirty="0" smtClean="0"/>
              <a:t>Длина рукава : 310мм</a:t>
            </a:r>
          </a:p>
          <a:p>
            <a:r>
              <a:rPr lang="ru-RU" b="1" dirty="0" smtClean="0"/>
              <a:t>Номер иглы: 90 / 100 / 110 / 120</a:t>
            </a:r>
            <a:endParaRPr lang="ru-RU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974411"/>
            <a:ext cx="3357586" cy="537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dirty="0" smtClean="0"/>
              <a:t>Швейная машина </a:t>
            </a:r>
            <a:r>
              <a:rPr lang="en-US" dirty="0" err="1" smtClean="0"/>
              <a:t>adler</a:t>
            </a:r>
            <a:r>
              <a:rPr lang="en-US" dirty="0" smtClean="0"/>
              <a:t> 30-10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00496" y="1142984"/>
            <a:ext cx="4686304" cy="5500726"/>
          </a:xfrm>
        </p:spPr>
        <p:txBody>
          <a:bodyPr>
            <a:noAutofit/>
          </a:bodyPr>
          <a:lstStyle/>
          <a:p>
            <a:r>
              <a:rPr lang="ru-RU" sz="2000" dirty="0" smtClean="0"/>
              <a:t>-</a:t>
            </a:r>
            <a:r>
              <a:rPr lang="ru-RU" sz="2000" b="1" dirty="0" smtClean="0"/>
              <a:t>для ремонта легкой, элегантной, кожаной обуви; для ремонта открытых и закрытых мест на обуви из кожи средней и тонкой толщины, для обработки швов и прочего ремонта кожевенных изделий.</a:t>
            </a:r>
          </a:p>
          <a:p>
            <a:r>
              <a:rPr lang="ru-RU" sz="2000" b="1" dirty="0" smtClean="0"/>
              <a:t>Максимальное количество стежков в минуту 350</a:t>
            </a:r>
          </a:p>
          <a:p>
            <a:r>
              <a:rPr lang="ru-RU" sz="2000" b="1" dirty="0" smtClean="0"/>
              <a:t>Максимальная длина стежка : 5мм</a:t>
            </a:r>
          </a:p>
          <a:p>
            <a:r>
              <a:rPr lang="ru-RU" sz="2000" b="1" dirty="0" smtClean="0"/>
              <a:t>Макс.подъем прижимной лапки : 8мм                                               </a:t>
            </a:r>
            <a:r>
              <a:rPr lang="ru-RU" sz="2000" b="1" dirty="0" smtClean="0"/>
              <a:t>           Длина </a:t>
            </a:r>
            <a:r>
              <a:rPr lang="ru-RU" sz="2000" b="1" dirty="0" smtClean="0"/>
              <a:t>рукавной платформы: 470мм</a:t>
            </a:r>
          </a:p>
          <a:p>
            <a:r>
              <a:rPr lang="ru-RU" sz="2000" b="1" dirty="0" smtClean="0"/>
              <a:t> Тип иглы ( толщина )</a:t>
            </a:r>
          </a:p>
          <a:p>
            <a:pPr lvl="0"/>
            <a:r>
              <a:rPr lang="ru-RU" sz="2000" b="1" dirty="0" smtClean="0"/>
              <a:t>332 (80-200)</a:t>
            </a:r>
          </a:p>
          <a:p>
            <a:pPr lvl="0"/>
            <a:r>
              <a:rPr lang="ru-RU" sz="2000" b="1" dirty="0" smtClean="0"/>
              <a:t>332 L (90-200)</a:t>
            </a:r>
          </a:p>
          <a:p>
            <a:endParaRPr lang="ru-RU" sz="2000" dirty="0" smtClean="0"/>
          </a:p>
          <a:p>
            <a:endParaRPr lang="ru-RU" sz="2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893433"/>
            <a:ext cx="3357586" cy="5568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Швейная машина </a:t>
            </a:r>
            <a:r>
              <a:rPr lang="en-US" dirty="0" smtClean="0"/>
              <a:t>CLAES 8346-10 (30)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71934" y="1071546"/>
            <a:ext cx="4614866" cy="5054617"/>
          </a:xfrm>
        </p:spPr>
        <p:txBody>
          <a:bodyPr>
            <a:normAutofit fontScale="62500" lnSpcReduction="20000"/>
          </a:bodyPr>
          <a:lstStyle/>
          <a:p>
            <a:r>
              <a:rPr lang="ru-RU" sz="3200" dirty="0" smtClean="0"/>
              <a:t>- </a:t>
            </a:r>
            <a:r>
              <a:rPr lang="ru-RU" sz="3200" b="1" dirty="0" smtClean="0"/>
              <a:t>для ремонта открытых и закрытых мест на обуви из кожи средней и тонкой толщины, для обработки швов и прочего ремонта кожевенных изделий.</a:t>
            </a:r>
          </a:p>
          <a:p>
            <a:r>
              <a:rPr lang="ru-RU" sz="3200" b="1" dirty="0" smtClean="0"/>
              <a:t> Максимальное количество стежков в минуту: 300</a:t>
            </a:r>
          </a:p>
          <a:p>
            <a:r>
              <a:rPr lang="ru-RU" sz="3200" b="1" dirty="0" smtClean="0"/>
              <a:t> Максимальная длина стежка: 6мм</a:t>
            </a:r>
          </a:p>
          <a:p>
            <a:r>
              <a:rPr lang="ru-RU" sz="3200" b="1" dirty="0" smtClean="0"/>
              <a:t> Подъем прижимной лапки: 8мм</a:t>
            </a:r>
          </a:p>
          <a:p>
            <a:r>
              <a:rPr lang="ru-RU" sz="3200" b="1" dirty="0" smtClean="0"/>
              <a:t> Длина плеча: 490мм</a:t>
            </a:r>
          </a:p>
          <a:p>
            <a:r>
              <a:rPr lang="ru-RU" sz="3200" b="1" dirty="0" smtClean="0"/>
              <a:t> Тип игл (прочность):</a:t>
            </a:r>
          </a:p>
          <a:p>
            <a:pPr lvl="0"/>
            <a:r>
              <a:rPr lang="ru-RU" sz="3200" b="1" dirty="0" smtClean="0"/>
              <a:t>332 (80-200)</a:t>
            </a:r>
          </a:p>
          <a:p>
            <a:pPr lvl="0"/>
            <a:r>
              <a:rPr lang="ru-RU" sz="3200" b="1" dirty="0" smtClean="0"/>
              <a:t>332 LG (100-200)</a:t>
            </a:r>
          </a:p>
          <a:p>
            <a:pPr lvl="0"/>
            <a:r>
              <a:rPr lang="ru-RU" sz="3200" b="1" dirty="0" smtClean="0"/>
              <a:t>332 L (90-200)</a:t>
            </a:r>
          </a:p>
          <a:p>
            <a:pPr lvl="0"/>
            <a:r>
              <a:rPr lang="ru-RU" sz="3200" b="1" dirty="0" smtClean="0"/>
              <a:t>332 L LG (100-200)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104807"/>
            <a:ext cx="3071834" cy="5253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Швейная машина МИНЕРВА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142984"/>
            <a:ext cx="4038600" cy="4983179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- для ремонта верха и подкладки обуви из хромовых кож, искусственных кож и тканей. </a:t>
            </a:r>
          </a:p>
          <a:p>
            <a:r>
              <a:rPr lang="ru-RU" b="1" dirty="0" smtClean="0"/>
              <a:t>Максимальное количество стежков в минуту: 350</a:t>
            </a:r>
          </a:p>
          <a:p>
            <a:r>
              <a:rPr lang="ru-RU" b="1" dirty="0" smtClean="0"/>
              <a:t>Максимальная длина стежка: 6 мм</a:t>
            </a:r>
          </a:p>
          <a:p>
            <a:r>
              <a:rPr lang="ru-RU" b="1" dirty="0" smtClean="0"/>
              <a:t>Подъем прижимной лапки: 8 мм</a:t>
            </a:r>
          </a:p>
          <a:p>
            <a:r>
              <a:rPr lang="ru-RU" b="1" dirty="0" smtClean="0"/>
              <a:t>Длина рукава: 450 мм</a:t>
            </a:r>
          </a:p>
          <a:p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991583"/>
            <a:ext cx="3714776" cy="5339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368280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>
                <a:solidFill>
                  <a:srgbClr val="C00000"/>
                </a:solidFill>
              </a:rPr>
              <a:t>КОНТРОЛЬНЫЕ </a:t>
            </a:r>
            <a:r>
              <a:rPr lang="ru-RU" sz="2200" b="1" dirty="0" smtClean="0">
                <a:solidFill>
                  <a:srgbClr val="C00000"/>
                </a:solidFill>
              </a:rPr>
              <a:t>ВОПРОСЫ</a:t>
            </a:r>
            <a:r>
              <a:rPr lang="ru-RU" sz="2200" b="1" dirty="0" smtClean="0"/>
              <a:t>: выбрать правильный вариант ответа.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642918"/>
            <a:ext cx="8643998" cy="5483245"/>
          </a:xfrm>
        </p:spPr>
        <p:txBody>
          <a:bodyPr>
            <a:noAutofit/>
          </a:bodyPr>
          <a:lstStyle/>
          <a:p>
            <a:pPr lvl="0"/>
            <a:r>
              <a:rPr lang="ru-RU" sz="2200" b="1" dirty="0" smtClean="0"/>
              <a:t>1. Какой </a:t>
            </a:r>
            <a:r>
              <a:rPr lang="ru-RU" sz="2200" b="1" dirty="0" smtClean="0"/>
              <a:t>привод используется в швейных машинах для ремонта обуви?</a:t>
            </a:r>
            <a:endParaRPr lang="ru-RU" sz="2200" dirty="0" smtClean="0"/>
          </a:p>
          <a:p>
            <a:r>
              <a:rPr lang="ru-RU" sz="2200" dirty="0" smtClean="0"/>
              <a:t>А) электрический        Б) ручной и ножной        </a:t>
            </a:r>
          </a:p>
          <a:p>
            <a:r>
              <a:rPr lang="ru-RU" sz="2200" dirty="0" smtClean="0"/>
              <a:t>В) все типы приводов (электрический, ручной и ножной).        </a:t>
            </a:r>
          </a:p>
          <a:p>
            <a:r>
              <a:rPr lang="ru-RU" sz="2200" b="1" dirty="0" smtClean="0"/>
              <a:t>2. Какого механизма </a:t>
            </a:r>
            <a:r>
              <a:rPr lang="ru-RU" sz="2200" b="1" u="sng" dirty="0" smtClean="0"/>
              <a:t>нет</a:t>
            </a:r>
            <a:r>
              <a:rPr lang="ru-RU" sz="2200" b="1" dirty="0" smtClean="0"/>
              <a:t>  в швейных машинах для ремонта обуви?</a:t>
            </a:r>
            <a:endParaRPr lang="ru-RU" sz="2200" dirty="0" smtClean="0"/>
          </a:p>
          <a:p>
            <a:r>
              <a:rPr lang="ru-RU" sz="2200" dirty="0" smtClean="0"/>
              <a:t>А) вырубного механизма        Б) механизма иглы                                                               В) механизма  перемещения материала</a:t>
            </a:r>
          </a:p>
          <a:p>
            <a:r>
              <a:rPr lang="ru-RU" sz="2200" b="1" dirty="0" smtClean="0"/>
              <a:t>3. Сколько стежков в минуту выполняет машина </a:t>
            </a:r>
            <a:r>
              <a:rPr lang="en-US" sz="2200" b="1" dirty="0" smtClean="0"/>
              <a:t>SM</a:t>
            </a:r>
            <a:r>
              <a:rPr lang="ru-RU" sz="2200" b="1" dirty="0" smtClean="0"/>
              <a:t> -33?</a:t>
            </a:r>
            <a:endParaRPr lang="ru-RU" sz="2200" dirty="0" smtClean="0"/>
          </a:p>
          <a:p>
            <a:r>
              <a:rPr lang="ru-RU" sz="2200" dirty="0" smtClean="0"/>
              <a:t>А) 250                       Б) 350                    В) 310</a:t>
            </a:r>
          </a:p>
          <a:p>
            <a:r>
              <a:rPr lang="ru-RU" sz="2200" dirty="0" smtClean="0"/>
              <a:t>4. </a:t>
            </a:r>
            <a:r>
              <a:rPr lang="ru-RU" sz="2200" b="1" dirty="0" smtClean="0"/>
              <a:t>Какая максимальная длина стежка у машины </a:t>
            </a:r>
            <a:r>
              <a:rPr lang="en-US" sz="2200" b="1" dirty="0" smtClean="0"/>
              <a:t>ADLER</a:t>
            </a:r>
            <a:r>
              <a:rPr lang="ru-RU" sz="2200" b="1" dirty="0" smtClean="0"/>
              <a:t> 30-10 ?</a:t>
            </a:r>
            <a:endParaRPr lang="ru-RU" sz="2200" dirty="0" smtClean="0"/>
          </a:p>
          <a:p>
            <a:r>
              <a:rPr lang="ru-RU" sz="2200" dirty="0" smtClean="0"/>
              <a:t>А) 5 мм                     А) 6 мм                  В) 8 мм</a:t>
            </a:r>
          </a:p>
          <a:p>
            <a:r>
              <a:rPr lang="ru-RU" sz="2200" b="1" dirty="0" smtClean="0"/>
              <a:t>5. Какой подъем прижимной лапки у машины МИНЕРВА ?</a:t>
            </a:r>
            <a:endParaRPr lang="ru-RU" sz="2200" dirty="0" smtClean="0"/>
          </a:p>
          <a:p>
            <a:r>
              <a:rPr lang="ru-RU" sz="2200" dirty="0" smtClean="0"/>
              <a:t>А) 5 мм                     А) 6 мм                  В) 8 мм</a:t>
            </a:r>
          </a:p>
          <a:p>
            <a:endParaRPr lang="ru-RU" sz="2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506</Words>
  <PresentationFormat>Экран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 Тема:  Швейные машины для ремонта верха и подкладки обуви. </vt:lpstr>
      <vt:lpstr>Слайд 2</vt:lpstr>
      <vt:lpstr> Швейная машина 378 класса </vt:lpstr>
      <vt:lpstr>Швейная машина sm-33</vt:lpstr>
      <vt:lpstr>Швейная машина adler 30-10</vt:lpstr>
      <vt:lpstr>Швейная машина CLAES 8346-10 (30)</vt:lpstr>
      <vt:lpstr>Швейная машина МИНЕРВА </vt:lpstr>
      <vt:lpstr>  КОНТРОЛЬНЫЕ ВОПРОСЫ: выбрать правильный вариант ответа.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Швейные машины для ремонта верха и подкладки обуви. </dc:title>
  <cp:lastModifiedBy>SamLab.ws</cp:lastModifiedBy>
  <cp:revision>3</cp:revision>
  <dcterms:modified xsi:type="dcterms:W3CDTF">2022-03-24T18:12:37Z</dcterms:modified>
</cp:coreProperties>
</file>