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7" r:id="rId3"/>
    <p:sldId id="268" r:id="rId4"/>
    <p:sldId id="269" r:id="rId5"/>
    <p:sldId id="266" r:id="rId6"/>
    <p:sldId id="260" r:id="rId7"/>
    <p:sldId id="265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B0860-E67B-442D-A851-6A94923E7D75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26029-DA09-4AE9-8B88-C30EE43E5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3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2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2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6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2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5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3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002D7-BC2E-4E96-8CEF-3731AB15A96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F7F8-E3FB-4DFD-8A17-AEF5A6960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1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540" y="4175702"/>
            <a:ext cx="5353236" cy="1188188"/>
          </a:xfrm>
        </p:spPr>
        <p:txBody>
          <a:bodyPr>
            <a:noAutofit/>
          </a:bodyPr>
          <a:lstStyle/>
          <a:p>
            <a:r>
              <a:rPr lang="ru-RU" dirty="0" smtClean="0"/>
              <a:t>Условия роста и развития  растения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548680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Проект по окружающему миру</a:t>
            </a:r>
          </a:p>
          <a:p>
            <a:r>
              <a:rPr lang="ru-RU" sz="1600" dirty="0" smtClean="0"/>
              <a:t>Автор: </a:t>
            </a:r>
            <a:r>
              <a:rPr lang="ru-RU" sz="1600" dirty="0" err="1" smtClean="0"/>
              <a:t>Гуравская</a:t>
            </a:r>
            <a:r>
              <a:rPr lang="ru-RU" sz="1600" smtClean="0"/>
              <a:t> </a:t>
            </a:r>
            <a:r>
              <a:rPr lang="ru-RU" sz="1600" smtClean="0"/>
              <a:t>Татьяна </a:t>
            </a:r>
            <a:r>
              <a:rPr lang="ru-RU" sz="1600" dirty="0" smtClean="0"/>
              <a:t>Владимировна</a:t>
            </a:r>
            <a:endParaRPr lang="ru-RU" sz="1600" dirty="0"/>
          </a:p>
        </p:txBody>
      </p:sp>
      <p:pic>
        <p:nvPicPr>
          <p:cNvPr id="1026" name="Picture 2" descr="C:\Users\User\Desktop\сад-огород\IMG_2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35" y="440668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5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сделать, чтобы вырастить растение</a:t>
            </a:r>
            <a:r>
              <a:rPr lang="en-US" dirty="0" smtClean="0"/>
              <a:t> 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26" name="Picture 2" descr="C:\Users\User\Desktop\сад-огород\IMG_2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 вырастить подсолнух из жареного семени?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Сырое семя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Жареное семя</a:t>
            </a:r>
            <a:endParaRPr lang="ru-RU" dirty="0"/>
          </a:p>
        </p:txBody>
      </p:sp>
      <p:pic>
        <p:nvPicPr>
          <p:cNvPr id="1026" name="Picture 2" descr="C:\Users\User\Desktop\сад-огород\IMG_26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сад-огород\IMG_2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1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необходимо, чтобы </a:t>
            </a:r>
            <a:r>
              <a:rPr lang="ru-RU" smtClean="0"/>
              <a:t>вырастить горох?</a:t>
            </a:r>
            <a:endParaRPr lang="ru-RU"/>
          </a:p>
        </p:txBody>
      </p:sp>
      <p:pic>
        <p:nvPicPr>
          <p:cNvPr id="1026" name="Picture 2" descr="C:\Users\User\Desktop\сад-огород\IMG_2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3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1 неделя. Знакомство с проектом, деление на  группы, распределение ролей.</a:t>
            </a:r>
          </a:p>
          <a:p>
            <a:r>
              <a:rPr lang="ru-RU" sz="1600" dirty="0" smtClean="0"/>
              <a:t>2 неделя. Сбор информации, посадка растений, самооценка.</a:t>
            </a:r>
          </a:p>
          <a:p>
            <a:r>
              <a:rPr lang="ru-RU" sz="1600" dirty="0" smtClean="0"/>
              <a:t>3 неделя. Оформление результатов, подведение итогов.</a:t>
            </a:r>
          </a:p>
        </p:txBody>
      </p:sp>
      <p:pic>
        <p:nvPicPr>
          <p:cNvPr id="1026" name="Picture 2" descr="C:\Users\User\Desktop\сад-огород\IMG_25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17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на группы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31779"/>
              </p:ext>
            </p:extLst>
          </p:nvPr>
        </p:nvGraphicFramePr>
        <p:xfrm>
          <a:off x="1524000" y="1397000"/>
          <a:ext cx="6096000" cy="412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436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Проблемный вопрос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80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Горошек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Быстрее ли взойдёт горох  без  предварительного замачивания семени?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436">
                <a:tc>
                  <a:txBody>
                    <a:bodyPr/>
                    <a:lstStyle/>
                    <a:p>
                      <a:r>
                        <a:rPr lang="ru-RU" dirty="0" smtClean="0"/>
                        <a:t>Чиполино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Лук</a:t>
                      </a:r>
                      <a:r>
                        <a:rPr lang="ru-RU" baseline="0" dirty="0" smtClean="0"/>
                        <a:t> в темноте или на свету?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56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Подсолнух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Вырастит ли подсолнух из жареного семени?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6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представления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Фотографии</a:t>
            </a:r>
          </a:p>
          <a:p>
            <a:r>
              <a:rPr lang="ru-RU" dirty="0" smtClean="0"/>
              <a:t>Публикации</a:t>
            </a:r>
          </a:p>
          <a:p>
            <a:r>
              <a:rPr lang="ru-RU" dirty="0" smtClean="0"/>
              <a:t>Рисунки</a:t>
            </a:r>
          </a:p>
          <a:p>
            <a:r>
              <a:rPr lang="ru-RU" smtClean="0"/>
              <a:t>интервью</a:t>
            </a:r>
            <a:endParaRPr lang="ru-RU" dirty="0"/>
          </a:p>
        </p:txBody>
      </p:sp>
      <p:pic>
        <p:nvPicPr>
          <p:cNvPr id="1026" name="Picture 2" descr="C:\Users\User\Desktop\сад-огород\IMG_2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6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 в темноте и </a:t>
            </a:r>
            <a:r>
              <a:rPr lang="ru-RU" smtClean="0"/>
              <a:t>на свету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6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4" name="Picture 2" descr="C:\Users\User\Desktop\IMG_26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124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Условия роста и развития  растения</vt:lpstr>
      <vt:lpstr>Что нужно сделать, чтобы вырастить растение ?</vt:lpstr>
      <vt:lpstr>Можно ли вырастить подсолнух из жареного семени?</vt:lpstr>
      <vt:lpstr>Что необходимо, чтобы вырастить горох?</vt:lpstr>
      <vt:lpstr>Этапы работы над проектом</vt:lpstr>
      <vt:lpstr>Деление на группы</vt:lpstr>
      <vt:lpstr>Формы представления результатов</vt:lpstr>
      <vt:lpstr>Лук в темноте и на свету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 роста  и развития растения</dc:title>
  <dc:creator>User</dc:creator>
  <cp:lastModifiedBy>Пользователь</cp:lastModifiedBy>
  <cp:revision>31</cp:revision>
  <dcterms:created xsi:type="dcterms:W3CDTF">2013-03-16T11:33:31Z</dcterms:created>
  <dcterms:modified xsi:type="dcterms:W3CDTF">2022-03-30T06:38:25Z</dcterms:modified>
</cp:coreProperties>
</file>