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60" r:id="rId4"/>
    <p:sldId id="262" r:id="rId5"/>
    <p:sldId id="263" r:id="rId6"/>
    <p:sldId id="264" r:id="rId7"/>
    <p:sldId id="268" r:id="rId8"/>
    <p:sldId id="269" r:id="rId9"/>
    <p:sldId id="270" r:id="rId10"/>
    <p:sldId id="265" r:id="rId11"/>
    <p:sldId id="271" r:id="rId12"/>
    <p:sldId id="266" r:id="rId13"/>
    <p:sldId id="267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93" r:id="rId22"/>
    <p:sldId id="279" r:id="rId23"/>
    <p:sldId id="280" r:id="rId24"/>
    <p:sldId id="281" r:id="rId25"/>
    <p:sldId id="283" r:id="rId26"/>
    <p:sldId id="284" r:id="rId27"/>
    <p:sldId id="295" r:id="rId28"/>
    <p:sldId id="296" r:id="rId29"/>
    <p:sldId id="297" r:id="rId30"/>
    <p:sldId id="298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FF9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E8D68-5B5B-4D35-98D8-A4160DD893A9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7E8E6-616B-4D1D-A08E-78E945C82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7E8E6-616B-4D1D-A08E-78E945C822C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1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03F-3878-4610-B3D0-CA7A5503194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0F-08AA-4116-AAD4-4967A35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3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03F-3878-4610-B3D0-CA7A5503194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0F-08AA-4116-AAD4-4967A35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6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03F-3878-4610-B3D0-CA7A5503194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0F-08AA-4116-AAD4-4967A35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2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03F-3878-4610-B3D0-CA7A5503194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0F-08AA-4116-AAD4-4967A35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4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03F-3878-4610-B3D0-CA7A5503194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0F-08AA-4116-AAD4-4967A35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5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03F-3878-4610-B3D0-CA7A5503194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0F-08AA-4116-AAD4-4967A35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0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03F-3878-4610-B3D0-CA7A5503194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0F-08AA-4116-AAD4-4967A35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9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03F-3878-4610-B3D0-CA7A5503194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0F-08AA-4116-AAD4-4967A35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4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03F-3878-4610-B3D0-CA7A5503194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0F-08AA-4116-AAD4-4967A35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5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03F-3878-4610-B3D0-CA7A5503194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0F-08AA-4116-AAD4-4967A35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3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03F-3878-4610-B3D0-CA7A5503194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0F-08AA-4116-AAD4-4967A35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6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CF03F-3878-4610-B3D0-CA7A5503194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84D0F-08AA-4116-AAD4-4967A35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22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1.jpeg"/><Relationship Id="rId7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35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Е С Н А 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625963/dwrhtYbxSbG8UE6UuPJSJA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760640" cy="424847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24582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Что это такое? (ручьи)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Откуда появляются ручьи?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651402/232NTuMiNoCF1AOCi4hvk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309634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images-cbir/1525498/E6zjSOYhVnnH6M3JJd6hFQ/previ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3168352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41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Что это такое? (капель)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Откуда берётся капель?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583061/hW5nilyDckT7a_WF6B6fqg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3600400" cy="2578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images-cbir/1693524/d-eqLyVPpsqxNvexEP2f5w/previ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168352" cy="2578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6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Почему цветы назвали первоцветами?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Назови цветы!(подснежник, крокус, мать и мачеха, ландыш)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607195/cFSJRP-xet297tpVxYdM1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3"/>
            <a:ext cx="304800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images-cbir/1528405/33xEEz8HKISB2A4FKzHm8Q/previ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048000" cy="194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images-cbir/1574220/xeUJ-F-8C8NQu0d3STctLA/previe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19872"/>
            <a:ext cx="3048000" cy="2141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images-cbir/1629893/8G_baQEs1kdZssWsWFJ6pA/previe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63" y="3784779"/>
            <a:ext cx="3048000" cy="2141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69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Кто возвращается весной из теплых краёв?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- Что делают перелетные птицы весной?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587470/jo0Y5vVOw9HLZZ_4gnLDTA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82952"/>
            <a:ext cx="5112568" cy="3718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033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Что это такое? (скворечник)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Для кого он нужен?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607509/si60Z7iVaDGR1O5tGhk0kQ/preview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3" b="15927"/>
          <a:stretch/>
        </p:blipFill>
        <p:spPr bwMode="auto">
          <a:xfrm>
            <a:off x="2195736" y="1412776"/>
            <a:ext cx="4032448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45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-Какие изменения у диких животных в лесу весной?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074719/F1EQOlMVNXFe1flzfJlrG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3168352" cy="224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images-cbir/1486517/cWL3lHq61zy9woN4rH2kUQ/previ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57" y="4505742"/>
            <a:ext cx="2592288" cy="174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images-cbir/1578000/H0-emCo--HagjHY_916FBQ/previe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2808312" cy="204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avatars.mds.yandex.net/get-images-cbir/1628196/EMHVhx1R98PViNUb8RUGhw/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97" y="2029418"/>
            <a:ext cx="2698694" cy="195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19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«Подбери слова»: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солнце весной /что делает?/-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солнце весной /какое?/-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630363/tphPE_jQ-IPLLPQrbzxJQA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04056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839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«Подбери слова»: 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небо, облака весной /какие?/-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636484/akwAgVXBdOSiJGtmZeQpEg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328592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75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«Подбери слова»: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снег весной /что делает?/-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снег весной /какой?/-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avatars.mds.yandex.net/get-images-cbir/1757137/Ke9-IaAL8F5noqV9W_4dYA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338437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images-cbir/1751450/tBa0BtqVFcRertEsqCI4_w/previ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2286000" cy="2892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437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«Подбери слова»: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ручьи весной /что делают?/-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ручьи весной /какие?/-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651402/232NTuMiNoCF1AOCi4hvk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69" y="2024726"/>
            <a:ext cx="3240360" cy="2386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images-cbir/1639363/Y_t8O64ts-trzDmWDqEeWw/previ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56" y="1988840"/>
            <a:ext cx="3312368" cy="23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images-cbir/1525498/E6zjSOYhVnnH6M3JJd6hFQ/previe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2710519" cy="198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75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Какое сейчас время года?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902243/OQM86DttWtigHN3ZSpLJaA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832647" cy="4536504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106087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«Подбери слова»: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сосулька весной /что делает?/-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сосулька весной /какая?/-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587470/VNgzpvbgZjH_j124WZ6aGg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67578"/>
            <a:ext cx="424847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38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«Подбери слова»: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 почки на деревьях весной /что делают?/-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 почки весной /какие?/-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756542/2eKJ_aIvO2nYyU4QKUrwzg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79712"/>
            <a:ext cx="3384376" cy="248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images-cbir/1614980/MVRTR6aJnUTPaby5n-U_xg/previ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79712"/>
            <a:ext cx="3672408" cy="2488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970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«Подбери слова»: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 подснежник весной /что делает?/-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 подснежник весной /какой?/-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618907/Kvbf7ejmJ5tqIlmVHnml6w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464496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94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Посчитай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(ручей):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651402/232NTuMiNoCF1AOCi4hvk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1224136" cy="226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images-cbir/1651402/232NTuMiNoCF1AOCi4hvk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12642"/>
            <a:ext cx="1199735" cy="226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images-cbir/1651402/232NTuMiNoCF1AOCi4hvk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00468"/>
            <a:ext cx="1152128" cy="226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images-cbir/1651402/232NTuMiNoCF1AOCi4hvk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02" y="1305577"/>
            <a:ext cx="1172567" cy="226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images-cbir/1651402/232NTuMiNoCF1AOCi4hvk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70" y="3812642"/>
            <a:ext cx="1224136" cy="2268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271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Посчитай(лужа):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815998/8t61Z43FqRX5Zyr0eQ2gY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448272" cy="1621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images-cbir/1815998/8t61Z43FqRX5Zyr0eQ2gY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252028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images-cbir/1815998/8t61Z43FqRX5Zyr0eQ2gY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348767" cy="162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images-cbir/1815998/8t61Z43FqRX5Zyr0eQ2gY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2520280" cy="152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images-cbir/1815998/8t61Z43FqRX5Zyr0eQ2gY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50558"/>
            <a:ext cx="2376264" cy="158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get-images-cbir/1815998/8t61Z43FqRX5Zyr0eQ2gY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21" y="3250405"/>
            <a:ext cx="2520280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136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Посчитай (подснежник):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607195/cFSJRP-xet297tpVxYdM1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77244"/>
            <a:ext cx="180020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images-cbir/1607195/cFSJRP-xet297tpVxYdM1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9472"/>
            <a:ext cx="180020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images-cbir/1607195/cFSJRP-xet297tpVxYdM1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61320"/>
            <a:ext cx="180020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images-cbir/1607195/cFSJRP-xet297tpVxYdM1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93168"/>
            <a:ext cx="180020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images-cbir/1607195/cFSJRP-xet297tpVxYdM1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09120"/>
            <a:ext cx="1800200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786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«Подбери слова»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весенний-…;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весенняя-…;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весеннее-…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693524/d-eqLyVPpsqxNvexEP2f5w/preview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0" r="25161"/>
          <a:stretch/>
        </p:blipFill>
        <p:spPr bwMode="auto">
          <a:xfrm>
            <a:off x="6660232" y="3306152"/>
            <a:ext cx="1055127" cy="176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images-cbir/1757137/Ke9-IaAL8F5noqV9W_4dYA/preview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6" t="54241"/>
          <a:stretch/>
        </p:blipFill>
        <p:spPr bwMode="auto">
          <a:xfrm>
            <a:off x="518404" y="2492896"/>
            <a:ext cx="2664296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images-cbir/1630363/tphPE_jQ-IPLLPQrbzxJQA/preview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5" r="15342" b="35963"/>
          <a:stretch/>
        </p:blipFill>
        <p:spPr bwMode="auto">
          <a:xfrm>
            <a:off x="3419872" y="332656"/>
            <a:ext cx="194421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images-cbir/1815998/8t61Z43FqRX5Zyr0eQ2gYQ/preview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5" b="10132"/>
          <a:stretch/>
        </p:blipFill>
        <p:spPr bwMode="auto">
          <a:xfrm>
            <a:off x="4067944" y="4998759"/>
            <a:ext cx="2376264" cy="133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images-cbir/1607195/cFSJRP-xet297tpVxYdM1Q/preview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180020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get-images-cbir/1636484/akwAgVXBdOSiJGtmZeQpEg/preview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9" r="14559" b="66371"/>
          <a:stretch/>
        </p:blipFill>
        <p:spPr bwMode="auto">
          <a:xfrm>
            <a:off x="5694178" y="1268760"/>
            <a:ext cx="2838261" cy="149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avatars.mds.yandex.net/get-images-cbir/1625963/dwrhtYbxSbG8UE6UuPJSJA/preview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02" r="51181"/>
          <a:stretch/>
        </p:blipFill>
        <p:spPr bwMode="auto">
          <a:xfrm>
            <a:off x="3419872" y="3284983"/>
            <a:ext cx="2376264" cy="1476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343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Составление рассказа по теме «Скворечник»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Мои документы\Мои рисунки\скворечник 1\скворечник 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3150" r="11384" b="15533"/>
          <a:stretch/>
        </p:blipFill>
        <p:spPr bwMode="auto">
          <a:xfrm rot="16200000">
            <a:off x="2562943" y="1232756"/>
            <a:ext cx="3816424" cy="4752528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2651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 документы\Мои рисунки\скворечник 2\скворечник 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488" r="6848" b="14738"/>
          <a:stretch/>
        </p:blipFill>
        <p:spPr bwMode="auto">
          <a:xfrm rot="16200000">
            <a:off x="2312420" y="518895"/>
            <a:ext cx="4246021" cy="5025670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9221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 документы\Мои рисунки\скворечник 3\скворечник 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3938" r="12007" b="16057"/>
          <a:stretch/>
        </p:blipFill>
        <p:spPr bwMode="auto">
          <a:xfrm rot="16200000">
            <a:off x="2554140" y="779410"/>
            <a:ext cx="3960441" cy="5083157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771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Какое время года перед  весной? после весны?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2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200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sz="32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237751/wB1lSMoAOzLGnt0VdWBR8w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93101"/>
            <a:ext cx="252028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images-cbir/767003/s22oBhr7kdJXUXzvPBLLyg/previ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93101"/>
            <a:ext cx="2736304" cy="24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images-cbir/223833/mH1d0oLvNu4Hmj7EMKu3aQ/previe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04" y="2405826"/>
            <a:ext cx="2520280" cy="2447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823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 документы\Мои рисунки\скворечник 1\скворечник 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3150" r="11384" b="15533"/>
          <a:stretch/>
        </p:blipFill>
        <p:spPr bwMode="auto">
          <a:xfrm rot="16200000">
            <a:off x="489171" y="419041"/>
            <a:ext cx="2340260" cy="2527529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D:\Мои документы\Мои рисунки\скворечник 2\скворечник 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488" r="6848" b="14738"/>
          <a:stretch/>
        </p:blipFill>
        <p:spPr bwMode="auto">
          <a:xfrm rot="16200000">
            <a:off x="3300612" y="1736812"/>
            <a:ext cx="2376262" cy="2736302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D:\Мои документы\Мои рисунки\скворечник 3\скворечник 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3938" r="12007" b="16057"/>
          <a:stretch/>
        </p:blipFill>
        <p:spPr bwMode="auto">
          <a:xfrm rot="16200000">
            <a:off x="6165490" y="3419689"/>
            <a:ext cx="2376264" cy="2682918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5880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Объясните, как понимаете поговорку: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 Много воды- много травы»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574873/_NPQ1lCTPshW_c5vp8kjq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45638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images-cbir/1648143/UWSBMOfIMW5TRa5eat1fDA/previ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192016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854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Объясните, как понимаете поговорку: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«Весна красна цветами, а осень снопами»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675472/oYn5U6xu5D8fA5iAuUZ1OA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384376" cy="214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images-cbir/1787020/0-TmQnfqhGYWLILrt8hizg/previ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1"/>
            <a:ext cx="3312368" cy="2146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885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Отгадай загадку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 Растёт она вниз головою,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летом растёт, а зимою.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 солнце её припечет-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Заплачет она и умрёт»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32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images-cbir/1587470/VNgzpvbgZjH_j124WZ6aGg/preview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/>
          <a:stretch/>
        </p:blipFill>
        <p:spPr bwMode="auto">
          <a:xfrm>
            <a:off x="2151216" y="1340768"/>
            <a:ext cx="4464496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123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Отгадай загадку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 Первым вылез из землицы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проталинке.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 мороза не боится,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Хоть и маленький»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17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images-cbir/1607195/cFSJRP-xet297tpVxYdM1Q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50" y="1628800"/>
            <a:ext cx="396044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773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Отгадай загадку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«Крепкий деревянный дом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круглым маленьким окном.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 висит на длинной ножке,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тобы не залезли кошки»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6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images-cbir/1607509/si60Z7iVaDGR1O5tGhk0kQ/preview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3" b="16927"/>
          <a:stretch/>
        </p:blipFill>
        <p:spPr bwMode="auto">
          <a:xfrm>
            <a:off x="2915816" y="1340768"/>
            <a:ext cx="3024336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548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619672" y="1124744"/>
            <a:ext cx="5976664" cy="4032448"/>
          </a:xfrm>
          <a:prstGeom prst="flowChartPunchedTape">
            <a:avLst/>
          </a:prstGeom>
          <a:solidFill>
            <a:srgbClr val="37FF9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30425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Назови  весенние  месяцы:</a:t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2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32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avatars.mds.yandex.net/get-images-cbir/1669978/UR-xGprrymkbwIDKYMssCg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1" y="2276872"/>
            <a:ext cx="2376264" cy="207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images-cbir/1520761/KJCVqjx_LaRDx3BgsN6_mg/previ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2607"/>
            <a:ext cx="2244080" cy="203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get-images-cbir/1750078/A0B3gteiEBiba7WZRljnWA/previe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39735"/>
            <a:ext cx="2255912" cy="2033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5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Какие изменения произошли в природе  весной?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237751/wB1lSMoAOzLGnt0VdWBR8w/previ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744416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images-cbir/1614282/bGagJHIXCFfYo4pUT5jQTA/previe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176464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84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Почему  снег весной тает?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625963/dwrhtYbxSbG8UE6UuPJSJA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88" y="1340768"/>
            <a:ext cx="5472608" cy="381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9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99412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Что это такое? (ледоход)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Почему весной на реке ледоход?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746307/1xDaE_GhaQ4ZFGEa7ue6hg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57790"/>
            <a:ext cx="5472608" cy="3987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2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 Что это такое? ( проталина)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Почему весной появляются проталины?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757137/Ke9-IaAL8F5noqV9W_4dYA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04056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51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Что это такое? (половодье)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Откуда весной много воды?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images-cbir/1533903/uDm-oMWcQoGhwYAXN86HPg/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68586"/>
            <a:ext cx="5328592" cy="3704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507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197</Words>
  <Application>Microsoft Office PowerPoint</Application>
  <PresentationFormat>Экран (4:3)</PresentationFormat>
  <Paragraphs>34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В Е С Н А </vt:lpstr>
      <vt:lpstr>- Какое сейчас время года?</vt:lpstr>
      <vt:lpstr>- Какое время года перед  весной? после весны?           Зима                        Весна                       Лето</vt:lpstr>
      <vt:lpstr>- Назови  весенние  месяцы:      Март                   Апрель                  Май</vt:lpstr>
      <vt:lpstr>- Какие изменения произошли в природе  весной?</vt:lpstr>
      <vt:lpstr>               - Почему  снег весной тает?</vt:lpstr>
      <vt:lpstr>- Что это такое? (ледоход)  - Почему весной на реке ледоход?</vt:lpstr>
      <vt:lpstr>-  Что это такое? ( проталина)  - Почему весной появляются проталины?</vt:lpstr>
      <vt:lpstr>- Что это такое? (половодье) - Откуда весной много воды?</vt:lpstr>
      <vt:lpstr>- Что это такое? (ручьи) - Откуда появляются ручьи?</vt:lpstr>
      <vt:lpstr>- Что это такое? (капель) - Откуда берётся капель?</vt:lpstr>
      <vt:lpstr>- Почему цветы назвали первоцветами? - Назови цветы!(подснежник, крокус, мать и мачеха, ландыш)</vt:lpstr>
      <vt:lpstr>         - Кто возвращается весной из теплых краёв?           - Что делают перелетные птицы весной?</vt:lpstr>
      <vt:lpstr>- Что это такое? (скворечник) - Для кого он нужен?</vt:lpstr>
      <vt:lpstr>-Какие изменения у диких животных в лесу весной?</vt:lpstr>
      <vt:lpstr>«Подбери слова»:  - солнце весной /что делает?/-  - солнце весной /какое?/-</vt:lpstr>
      <vt:lpstr>«Подбери слова»:   - небо, облака весной /какие?/-</vt:lpstr>
      <vt:lpstr>«Подбери слова»:  - снег весной /что делает?/-  - снег весной /какой?/-</vt:lpstr>
      <vt:lpstr>«Подбери слова»:  - ручьи весной /что делают?/-  - ручьи весной /какие?/-</vt:lpstr>
      <vt:lpstr>«Подбери слова»:  - сосулька весной /что делает?/-  - сосулька весной /какая?/-</vt:lpstr>
      <vt:lpstr>«Подбери слова»:  -  почки на деревьях весной /что делают?/-  -  почки весной /какие?/-</vt:lpstr>
      <vt:lpstr>«Подбери слова»:  -  подснежник весной /что делает?/-  -  подснежник весной /какой?/-</vt:lpstr>
      <vt:lpstr>- Посчитай (ручей):</vt:lpstr>
      <vt:lpstr>- Посчитай(лужа):</vt:lpstr>
      <vt:lpstr>- Посчитай (подснежник):</vt:lpstr>
      <vt:lpstr>«Подбери слова» - весенний-…;  - весенняя-…; - весеннее-…</vt:lpstr>
      <vt:lpstr>- Составление рассказа по теме «Скворечник»</vt:lpstr>
      <vt:lpstr>Презентация PowerPoint</vt:lpstr>
      <vt:lpstr>Презентация PowerPoint</vt:lpstr>
      <vt:lpstr>Презентация PowerPoint</vt:lpstr>
      <vt:lpstr>- Объясните, как понимаете поговорку: « Много воды- много травы»</vt:lpstr>
      <vt:lpstr>- Объясните, как понимаете поговорку: «Весна красна цветами, а осень снопами»</vt:lpstr>
      <vt:lpstr>- Отгадай загадку: « Растёт она вниз головою, Не летом растёт, а зимою. Но солнце её припечет- Заплачет она и умрёт»</vt:lpstr>
      <vt:lpstr>Презентация PowerPoint</vt:lpstr>
      <vt:lpstr>- Отгадай загадку: « Первым вылез из землицы На проталинке. Он мороза не боится, Хоть и маленький» </vt:lpstr>
      <vt:lpstr>Презентация PowerPoint</vt:lpstr>
      <vt:lpstr>- Отгадай загадку: «Крепкий деревянный дом С круглым маленьким окном. Он висит на длинной ножке, Чтобы не залезли кошки»</vt:lpstr>
      <vt:lpstr>Презентация PowerPoint</vt:lpstr>
      <vt:lpstr>Презентация PowerPoint</vt:lpstr>
    </vt:vector>
  </TitlesOfParts>
  <Company>sadik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Е С Н А </dc:title>
  <dc:creator>Наталья</dc:creator>
  <cp:lastModifiedBy>Наталья</cp:lastModifiedBy>
  <cp:revision>17</cp:revision>
  <dcterms:created xsi:type="dcterms:W3CDTF">2019-02-03T10:04:35Z</dcterms:created>
  <dcterms:modified xsi:type="dcterms:W3CDTF">2022-04-03T15:47:45Z</dcterms:modified>
</cp:coreProperties>
</file>