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5.jpg" ContentType="image/gif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303" r:id="rId4"/>
    <p:sldId id="256" r:id="rId5"/>
    <p:sldId id="257" r:id="rId6"/>
    <p:sldId id="259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631168A-CA2D-46A6-8CBA-4FE491C00A83}">
          <p14:sldIdLst>
            <p14:sldId id="303"/>
            <p14:sldId id="256"/>
            <p14:sldId id="257"/>
            <p14:sldId id="259"/>
            <p14:sldId id="278"/>
          </p14:sldIdLst>
        </p14:section>
        <p14:section name="Раздел без заголовка" id="{7F2E14ED-DE37-4022-BEE3-8FEA6E8728BD}">
          <p14:sldIdLst>
            <p14:sldId id="279"/>
            <p14:sldId id="280"/>
            <p14:sldId id="281"/>
            <p14:sldId id="282"/>
            <p14:sldId id="283"/>
            <p14:sldId id="284"/>
            <p14:sldId id="285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3CC33"/>
    <a:srgbClr val="FFE269"/>
    <a:srgbClr val="FFFF00"/>
    <a:srgbClr val="FF9900"/>
    <a:srgbClr val="FF5050"/>
    <a:srgbClr val="0099CC"/>
    <a:srgbClr val="0066FF"/>
    <a:srgbClr val="FFFF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665F4-18CE-4128-AA9B-4D1682906394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BD6F4-CDD6-4931-9D21-078687D746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423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BD6F4-CDD6-4931-9D21-078687D746F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299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4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9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2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5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66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7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9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4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0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5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1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7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8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2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4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3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0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gif"/><Relationship Id="rId5" Type="http://schemas.openxmlformats.org/officeDocument/2006/relationships/image" Target="../media/image70.jp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6.xml"/><Relationship Id="rId18" Type="http://schemas.openxmlformats.org/officeDocument/2006/relationships/slide" Target="slide7.xml"/><Relationship Id="rId26" Type="http://schemas.openxmlformats.org/officeDocument/2006/relationships/slide" Target="slide18.xml"/><Relationship Id="rId3" Type="http://schemas.openxmlformats.org/officeDocument/2006/relationships/slide" Target="slide4.xml"/><Relationship Id="rId21" Type="http://schemas.openxmlformats.org/officeDocument/2006/relationships/slide" Target="slide17.xml"/><Relationship Id="rId7" Type="http://schemas.openxmlformats.org/officeDocument/2006/relationships/slide" Target="slide9.xml"/><Relationship Id="rId12" Type="http://schemas.openxmlformats.org/officeDocument/2006/relationships/slide" Target="slide10.xml"/><Relationship Id="rId17" Type="http://schemas.openxmlformats.org/officeDocument/2006/relationships/slide" Target="slide11.xml"/><Relationship Id="rId25" Type="http://schemas.openxmlformats.org/officeDocument/2006/relationships/slide" Target="slide23.xml"/><Relationship Id="rId2" Type="http://schemas.openxmlformats.org/officeDocument/2006/relationships/image" Target="../media/image1.jpg"/><Relationship Id="rId16" Type="http://schemas.openxmlformats.org/officeDocument/2006/relationships/slide" Target="slide16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15.xml"/><Relationship Id="rId24" Type="http://schemas.openxmlformats.org/officeDocument/2006/relationships/slide" Target="slide28.xml"/><Relationship Id="rId5" Type="http://schemas.openxmlformats.org/officeDocument/2006/relationships/slide" Target="slide19.xml"/><Relationship Id="rId15" Type="http://schemas.openxmlformats.org/officeDocument/2006/relationships/slide" Target="slide21.xml"/><Relationship Id="rId23" Type="http://schemas.openxmlformats.org/officeDocument/2006/relationships/slide" Target="slide8.xml"/><Relationship Id="rId28" Type="http://schemas.openxmlformats.org/officeDocument/2006/relationships/image" Target="../media/image6.gif"/><Relationship Id="rId10" Type="http://schemas.openxmlformats.org/officeDocument/2006/relationships/slide" Target="slide20.xml"/><Relationship Id="rId19" Type="http://schemas.openxmlformats.org/officeDocument/2006/relationships/slide" Target="slide27.xml"/><Relationship Id="rId4" Type="http://schemas.openxmlformats.org/officeDocument/2006/relationships/slide" Target="slide24.xml"/><Relationship Id="rId9" Type="http://schemas.openxmlformats.org/officeDocument/2006/relationships/slide" Target="slide25.xml"/><Relationship Id="rId14" Type="http://schemas.openxmlformats.org/officeDocument/2006/relationships/slide" Target="slide26.xml"/><Relationship Id="rId22" Type="http://schemas.openxmlformats.org/officeDocument/2006/relationships/slide" Target="slide12.xml"/><Relationship Id="rId27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20"/>
            <a:ext cx="9144000" cy="68354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28800"/>
            <a:ext cx="9144000" cy="273630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Викторина, приуроченная к Дню космонавтики для детей старшего дошкольного возраста 6-7 лет</a:t>
            </a:r>
            <a:r>
              <a:rPr lang="ru-RU" sz="3600" b="1" dirty="0" smtClean="0">
                <a:ln w="18415" cmpd="sng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</a:rPr>
              <a:t/>
            </a:r>
            <a:br>
              <a:rPr lang="ru-RU" sz="3600" b="1" dirty="0" smtClean="0">
                <a:ln w="18415" cmpd="sng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</a:rPr>
            </a:br>
            <a:r>
              <a:rPr lang="ru-RU" sz="3600" b="1" dirty="0" smtClean="0">
                <a:ln w="18415" cmpd="sng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</a:rPr>
              <a:t>«Этот загадочный космос»</a:t>
            </a:r>
            <a:br>
              <a:rPr lang="ru-RU" sz="3600" b="1" dirty="0" smtClean="0">
                <a:ln w="18415" cmpd="sng">
                  <a:solidFill>
                    <a:srgbClr val="FF3300"/>
                  </a:solidFill>
                  <a:prstDash val="solid"/>
                </a:ln>
                <a:solidFill>
                  <a:srgbClr val="FF3300"/>
                </a:solidFill>
              </a:rPr>
            </a:br>
            <a:endParaRPr lang="ru-RU" sz="3600" b="1" dirty="0">
              <a:ln w="18415" cmpd="sng">
                <a:solidFill>
                  <a:srgbClr val="FF3300"/>
                </a:solidFill>
                <a:prstDash val="solid"/>
              </a:ln>
              <a:solidFill>
                <a:srgbClr val="FF3300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244408" y="6152708"/>
            <a:ext cx="648073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139952" y="5184847"/>
            <a:ext cx="3888432" cy="1226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Подготовила воспитатель</a:t>
            </a:r>
          </a:p>
          <a:p>
            <a:pPr algn="l"/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Неволина Оксана Васильевна</a:t>
            </a:r>
          </a:p>
          <a:p>
            <a:pPr algn="l"/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МБДОУ «Детский сад №23»</a:t>
            </a:r>
          </a:p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63842"/>
            <a:ext cx="4155160" cy="2758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08" y="3068960"/>
            <a:ext cx="3103073" cy="228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7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Название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самоходного аппарата, совершившего путешествие по поверхности Луны?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39796" y="908720"/>
            <a:ext cx="4145208" cy="2956661"/>
            <a:chOff x="239796" y="908720"/>
            <a:chExt cx="4145208" cy="295666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247006" y="908720"/>
              <a:ext cx="4130358" cy="2952328"/>
              <a:chOff x="247006" y="908720"/>
              <a:chExt cx="4130358" cy="295232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47006" y="947490"/>
                <a:ext cx="4130016" cy="29135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0" name="Picture 2" descr="https://spaceflight.nasa.gov/gallery/images/shuttle/sts-110/hires/sts110-s-015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42" b="21028"/>
              <a:stretch/>
            </p:blipFill>
            <p:spPr bwMode="auto">
              <a:xfrm>
                <a:off x="266034" y="908720"/>
                <a:ext cx="4111330" cy="28862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239796" y="3443514"/>
              <a:ext cx="4145208" cy="4218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Колумбия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539872" y="3933056"/>
            <a:ext cx="4085123" cy="2836461"/>
            <a:chOff x="2539872" y="3933056"/>
            <a:chExt cx="4085123" cy="2836461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2539872" y="3933056"/>
              <a:ext cx="4085123" cy="2836461"/>
              <a:chOff x="2539872" y="3976915"/>
              <a:chExt cx="4085123" cy="2836461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2597929" y="4048074"/>
                <a:ext cx="3955272" cy="27653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3" name="Picture 5" descr="C:\Users\Евгения\Desktop\Космос\molniya_1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1" t="-910" r="11615" b="910"/>
              <a:stretch/>
            </p:blipFill>
            <p:spPr bwMode="auto">
              <a:xfrm>
                <a:off x="2539872" y="3976915"/>
                <a:ext cx="4085123" cy="269528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2587652" y="6342353"/>
              <a:ext cx="3959852" cy="4182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Молния – 1 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601028" y="980728"/>
            <a:ext cx="4139625" cy="3021643"/>
            <a:chOff x="4572000" y="997402"/>
            <a:chExt cx="4139625" cy="3021643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4577825" y="997402"/>
              <a:ext cx="4133800" cy="3021643"/>
              <a:chOff x="4577825" y="997402"/>
              <a:chExt cx="4133800" cy="3021643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4577825" y="1017452"/>
                <a:ext cx="4133800" cy="28435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2" name="Picture 4" descr="http://cn15.nevsedoma.com.ua/photo/9/921/248_files/4-123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5858" y="997402"/>
                <a:ext cx="4125108" cy="302164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4572000" y="3502132"/>
              <a:ext cx="4130102" cy="3960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Луноход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309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Астрономический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прибор для наблюдения за </a:t>
            </a: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/>
            </a:r>
            <a:b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</a:b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космическими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телами?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4619203" y="964140"/>
            <a:ext cx="3887487" cy="2840125"/>
            <a:chOff x="4619203" y="964140"/>
            <a:chExt cx="3887487" cy="2840125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4644008" y="964140"/>
              <a:ext cx="3841699" cy="2727851"/>
              <a:chOff x="4644008" y="964140"/>
              <a:chExt cx="3841699" cy="2727851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4644008" y="976395"/>
                <a:ext cx="3841699" cy="26947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1026" name="Picture 2" descr="&amp;Kcy;&amp;acy;&amp;rcy;&amp;tcy;&amp;icy;&amp;ncy;&amp;kcy;&amp;icy; &amp;pcy;&amp;ocy; &amp;zcy;&amp;acy;&amp;pcy;&amp;rcy;&amp;ocy;&amp;scy;&amp;ucy; &amp;bcy;&amp;acy;&amp;rcy;&amp;ocy;&amp;mcy;&amp;iecy;&amp;tcy;&amp;rcy;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13"/>
              <a:stretch/>
            </p:blipFill>
            <p:spPr bwMode="auto">
              <a:xfrm>
                <a:off x="4685573" y="964140"/>
                <a:ext cx="3746377" cy="272785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4619203" y="3396674"/>
              <a:ext cx="3887487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Барометр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211960" y="3926567"/>
            <a:ext cx="3611961" cy="2643075"/>
            <a:chOff x="4489557" y="3926567"/>
            <a:chExt cx="3611961" cy="2643075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4499992" y="3926567"/>
              <a:ext cx="3601526" cy="2526769"/>
              <a:chOff x="4499992" y="3926567"/>
              <a:chExt cx="3601526" cy="2526769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4499992" y="3949548"/>
                <a:ext cx="3601526" cy="25037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1030" name="Picture 6" descr="&amp;Pcy;&amp;ocy;&amp;khcy;&amp;ocy;&amp;zhcy;&amp;iecy;&amp;iecy; &amp;icy;&amp;zcy;&amp;ocy;&amp;bcy;&amp;rcy;&amp;acy;&amp;zhcy;&amp;iecy;&amp;ncy;&amp;icy;&amp;iecy;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3847" y="3926567"/>
                <a:ext cx="3574013" cy="238548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4489557" y="6220922"/>
              <a:ext cx="3611961" cy="34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Телескоп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39796" y="1423898"/>
            <a:ext cx="3684132" cy="3805302"/>
            <a:chOff x="239796" y="964140"/>
            <a:chExt cx="3684132" cy="380530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46204" y="976396"/>
              <a:ext cx="3670630" cy="3540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9796" y="4374056"/>
              <a:ext cx="3684132" cy="3953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Микроскоп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  <p:pic>
          <p:nvPicPr>
            <p:cNvPr id="1028" name="Picture 4" descr="http://urolog-biysk.ru/sites/default/files/styles/large/public/news-foto/microscop.jpg,qitok=wHczmSJw.pagespeed.ce.FtFVRn5ywR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37"/>
            <a:stretch/>
          </p:blipFill>
          <p:spPr bwMode="auto">
            <a:xfrm>
              <a:off x="267659" y="964140"/>
              <a:ext cx="3638035" cy="34729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240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Как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назывался космический корабль Ю.А. Гагарина?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559112" y="836712"/>
            <a:ext cx="3978115" cy="2704317"/>
            <a:chOff x="4559112" y="966873"/>
            <a:chExt cx="3978115" cy="270431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582250" y="976395"/>
              <a:ext cx="3945022" cy="2694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2054" name="Picture 6" descr="http://i.sibdepo.ru/wp-content/uploads/2016/01/018688929_30300.jpg?x4187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9"/>
            <a:stretch/>
          </p:blipFill>
          <p:spPr bwMode="auto">
            <a:xfrm>
              <a:off x="4572000" y="966873"/>
              <a:ext cx="3965227" cy="25226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4559112" y="3263599"/>
              <a:ext cx="3949590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Союз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723665" y="3645024"/>
            <a:ext cx="3684132" cy="2935740"/>
            <a:chOff x="2723665" y="3877636"/>
            <a:chExt cx="3684132" cy="2935740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2736342" y="3877636"/>
              <a:ext cx="3670630" cy="2770587"/>
              <a:chOff x="2736342" y="3877636"/>
              <a:chExt cx="3670630" cy="2770587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736342" y="3917549"/>
                <a:ext cx="3670630" cy="27306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6" name="Picture 8" descr="http://www.buran.ru/images/jpg/proton-m09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09"/>
              <a:stretch/>
            </p:blipFill>
            <p:spPr bwMode="auto">
              <a:xfrm>
                <a:off x="2757945" y="3877636"/>
                <a:ext cx="3635172" cy="261915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2723665" y="6417990"/>
              <a:ext cx="3684132" cy="3953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Протон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755576" y="764704"/>
            <a:ext cx="3598303" cy="2785461"/>
            <a:chOff x="755576" y="903861"/>
            <a:chExt cx="3598303" cy="278546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784652" y="903861"/>
              <a:ext cx="3531140" cy="2530430"/>
              <a:chOff x="784652" y="903861"/>
              <a:chExt cx="3531140" cy="2530430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784652" y="922230"/>
                <a:ext cx="3531140" cy="25037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0" name="Picture 2" descr="http://s004.radikal.ru/i205/1403/c5/7445cafbc96f.pn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74"/>
              <a:stretch/>
            </p:blipFill>
            <p:spPr bwMode="auto">
              <a:xfrm>
                <a:off x="809616" y="903861"/>
                <a:ext cx="3488207" cy="253043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755576" y="3340602"/>
              <a:ext cx="3598303" cy="348720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Восток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4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Когда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состоялся первый полёт человека в космос?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831160" y="740258"/>
            <a:ext cx="2629271" cy="3768862"/>
            <a:chOff x="5831160" y="740258"/>
            <a:chExt cx="2629271" cy="3768862"/>
          </a:xfrm>
        </p:grpSpPr>
        <p:pic>
          <p:nvPicPr>
            <p:cNvPr id="3074" name="Picture 2" descr="http://stampmark.net/images/stamp/huge/100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1160" y="740258"/>
              <a:ext cx="2629271" cy="36906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5956739" y="4101529"/>
              <a:ext cx="2411405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4 октября 1957 года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763283" y="620688"/>
            <a:ext cx="3789762" cy="2673565"/>
            <a:chOff x="763283" y="1043467"/>
            <a:chExt cx="3789762" cy="2673565"/>
          </a:xfrm>
        </p:grpSpPr>
        <p:pic>
          <p:nvPicPr>
            <p:cNvPr id="3076" name="Picture 4" descr="http://previews.123rf.com/images/neftali77/neftali771201/neftali77120100232/11805378-UNITED-STATES-CIRCA-1969-A-stamp-printed-in-USA-shows-Neil--Stock-Phot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83" y="1043467"/>
              <a:ext cx="3789762" cy="25478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827866" y="3368312"/>
              <a:ext cx="3627828" cy="34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20 июля 1969 года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763688" y="3429000"/>
            <a:ext cx="3815099" cy="2934601"/>
            <a:chOff x="1763688" y="3645024"/>
            <a:chExt cx="3815099" cy="293460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857323" y="6230905"/>
              <a:ext cx="3627828" cy="34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12 апреля 1961 года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  <p:pic>
          <p:nvPicPr>
            <p:cNvPr id="3078" name="Picture 6" descr="http://www.astrostamps.ru/files/image/b/2562-kosm-korabl-vostok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3645024"/>
              <a:ext cx="3815099" cy="27426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15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называется одежда космонавта?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887742" y="620688"/>
            <a:ext cx="3644698" cy="2895771"/>
            <a:chOff x="4887742" y="956168"/>
            <a:chExt cx="3644698" cy="289577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4901597" y="956168"/>
              <a:ext cx="3630843" cy="2715022"/>
              <a:chOff x="4901597" y="956168"/>
              <a:chExt cx="3630843" cy="2715022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4901597" y="976395"/>
                <a:ext cx="3625674" cy="26947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4098" name="Picture 2" descr="https://img21.olx.ua/images_slandocomua/342412194_1_644x461_prodam-akvalangi-v-krymu-otlichnoe-sostoyanie-kerch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6338" y="956168"/>
                <a:ext cx="3616102" cy="271502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4887742" y="3444348"/>
              <a:ext cx="3644698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Акваланг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83568" y="679306"/>
            <a:ext cx="3652894" cy="2979573"/>
            <a:chOff x="2914160" y="3645024"/>
            <a:chExt cx="3652894" cy="2979573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2941870" y="3645024"/>
              <a:ext cx="3602057" cy="2866792"/>
              <a:chOff x="2941870" y="3991209"/>
              <a:chExt cx="3602057" cy="2866792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2941870" y="4005064"/>
                <a:ext cx="3601525" cy="28529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4100" name="Picture 4" descr="https://fs00.infourok.ru/images/doc/248/252741/hello_html_140e070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3526" y="3991209"/>
                <a:ext cx="3600401" cy="286679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2914160" y="6275877"/>
              <a:ext cx="3652894" cy="34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Скафандр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sp>
        <p:nvSpPr>
          <p:cNvPr id="13" name="AutoShape 6" descr="http://kingtour32.ru/photos/58d00ecca4ad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8" descr="http://kingtour32.ru/photos/58d00ecca4ad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 descr="http://kingtour32.ru/photos/58d00ecca4ad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12" descr="http://kingtour32.ru/photos/58d00ecca4ad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14" descr="http://kingtour32.ru/photos/58d00ecca4ad1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3203848" y="3917703"/>
            <a:ext cx="3724001" cy="2700481"/>
            <a:chOff x="4113713" y="3917703"/>
            <a:chExt cx="3724001" cy="2700481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4125437" y="3917703"/>
              <a:ext cx="3705165" cy="2571528"/>
              <a:chOff x="4125437" y="3917703"/>
              <a:chExt cx="3705165" cy="257152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4139952" y="3917703"/>
                <a:ext cx="3670630" cy="25715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4111" name="Picture 1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5437" y="3918542"/>
                <a:ext cx="3705165" cy="245004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4113713" y="6222798"/>
              <a:ext cx="3724001" cy="3953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Форма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25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2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Какая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 счёту от Солнца планета Земля?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14912" y="1636618"/>
            <a:ext cx="2467053" cy="2341449"/>
          </a:xfrm>
          <a:prstGeom prst="ellipse">
            <a:avLst/>
          </a:prstGeom>
          <a:noFill/>
          <a:ln w="76200"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0" b="1" spc="50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25000" b="1" spc="50" dirty="0">
              <a:ln w="11430"/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819853" y="1412776"/>
            <a:ext cx="2467053" cy="2341449"/>
          </a:xfrm>
          <a:prstGeom prst="ellipse">
            <a:avLst/>
          </a:prstGeom>
          <a:noFill/>
          <a:ln w="76200"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0" b="1" spc="50" dirty="0" smtClean="0">
                <a:ln w="1143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25000" b="1" spc="50" dirty="0">
              <a:ln w="11430"/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352800" y="2841636"/>
            <a:ext cx="2467053" cy="2341449"/>
          </a:xfrm>
          <a:prstGeom prst="ellipse">
            <a:avLst/>
          </a:prstGeom>
          <a:noFill/>
          <a:ln w="76200"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5000" b="1" spc="50" dirty="0" smtClean="0">
                <a:ln w="11430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25000" b="1" spc="50" dirty="0">
              <a:ln w="11430"/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619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является планетой?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73186" y="991848"/>
            <a:ext cx="3480267" cy="1512168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МАРС</a:t>
            </a:r>
            <a:endParaRPr lang="ru-RU" sz="9600" b="1" spc="50" dirty="0">
              <a:ln w="11430"/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35697" y="4625396"/>
            <a:ext cx="5256584" cy="1347183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smtClean="0">
                <a:ln w="11430"/>
                <a:solidFill>
                  <a:srgbClr val="FFE26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СНИКЕРС</a:t>
            </a:r>
            <a:endParaRPr lang="ru-RU" sz="9600" b="1" spc="50" dirty="0">
              <a:ln w="11430"/>
              <a:solidFill>
                <a:srgbClr val="FFE26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15166" y="2852936"/>
            <a:ext cx="4833098" cy="1368152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smtClean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ЮПИТЕР</a:t>
            </a:r>
            <a:endParaRPr lang="ru-RU" sz="9600" b="1" spc="50" dirty="0">
              <a:ln w="1143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952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9" grpId="0"/>
      <p:bldP spid="19" grpId="1"/>
      <p:bldP spid="20" grpId="0"/>
      <p:bldP spid="2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Первая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мире женщина-космонавт?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347864" y="2564904"/>
            <a:ext cx="2434364" cy="3690849"/>
            <a:chOff x="3434605" y="3070155"/>
            <a:chExt cx="2434364" cy="369084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451607" y="3077029"/>
              <a:ext cx="2417362" cy="34318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prstClr val="white"/>
                  </a:solidFill>
                </a:rPr>
                <a:t>333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3434605" y="3070155"/>
              <a:ext cx="2433539" cy="3690849"/>
              <a:chOff x="3522171" y="3070155"/>
              <a:chExt cx="2433539" cy="3690849"/>
            </a:xfrm>
          </p:grpSpPr>
          <p:pic>
            <p:nvPicPr>
              <p:cNvPr id="5122" name="Picture 2" descr="http://russ-pilot.ru/image/gagarin/savizkaa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8348" y="3070155"/>
                <a:ext cx="2417362" cy="343869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Прямоугольник 4"/>
              <p:cNvSpPr/>
              <p:nvPr/>
            </p:nvSpPr>
            <p:spPr>
              <a:xfrm>
                <a:off x="3522171" y="6237312"/>
                <a:ext cx="2433539" cy="52369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Светлана Савицкая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</p:grpSp>
      <p:grpSp>
        <p:nvGrpSpPr>
          <p:cNvPr id="12" name="Группа 11"/>
          <p:cNvGrpSpPr/>
          <p:nvPr/>
        </p:nvGrpSpPr>
        <p:grpSpPr>
          <a:xfrm>
            <a:off x="6141662" y="976395"/>
            <a:ext cx="2652051" cy="4103225"/>
            <a:chOff x="6141662" y="976395"/>
            <a:chExt cx="2652051" cy="4103225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6156176" y="976395"/>
              <a:ext cx="2637537" cy="3964773"/>
              <a:chOff x="6300191" y="976395"/>
              <a:chExt cx="2637537" cy="3964773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6300191" y="976395"/>
                <a:ext cx="2611579" cy="39647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5124" name="Picture 4" descr="http://cdn01.ru/files/users/images/09/9f/099fae9f612190144e822c334ad370c9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1" y="980728"/>
                <a:ext cx="2637537" cy="389509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6141662" y="4672029"/>
              <a:ext cx="2652051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Елена Кондакова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34023" y="908720"/>
            <a:ext cx="2481793" cy="3859313"/>
            <a:chOff x="326491" y="908720"/>
            <a:chExt cx="2481793" cy="385931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338042" y="908720"/>
              <a:ext cx="2470242" cy="3672408"/>
              <a:chOff x="338042" y="908720"/>
              <a:chExt cx="2470242" cy="367240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348343" y="917470"/>
                <a:ext cx="2423886" cy="36636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5126" name="Picture 6" descr="https://nocens.ru/i/2869/2869-37ae64f38ffca43d7d51690ab38ea269abd02ca6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042" y="908720"/>
                <a:ext cx="2470242" cy="358872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326491" y="4372647"/>
              <a:ext cx="2481793" cy="3953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Валентина Терешкова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69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295" y="944918"/>
            <a:ext cx="2878137" cy="26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Назовите спутник земли?</a:t>
            </a:r>
            <a:endParaRPr lang="ru-RU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4128" y="2975365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</a:rPr>
              <a:t>ЛУНА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26012"/>
            <a:ext cx="2871787" cy="26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66" y="3933056"/>
            <a:ext cx="2808312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19361" y="299695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</a:rPr>
              <a:t>СОЛНЦЕ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7904" y="5969531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</a:rPr>
              <a:t>МАРС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9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называется наша Галактика?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906584" y="4185193"/>
            <a:ext cx="3636811" cy="2484167"/>
            <a:chOff x="2906584" y="4005064"/>
            <a:chExt cx="3636811" cy="2484167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2906584" y="4005064"/>
              <a:ext cx="3636811" cy="2445173"/>
              <a:chOff x="2906584" y="4005064"/>
              <a:chExt cx="3636811" cy="2445173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2941870" y="4005065"/>
                <a:ext cx="3601525" cy="24451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prstClr val="white"/>
                    </a:solidFill>
                  </a:rPr>
                  <a:t>333</a:t>
                </a:r>
                <a:endParaRPr lang="ru-RU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7170" name="Picture 2" descr="http://images.astronet.ru/pubd/2012/05/12/0001264488/20120330ACO106042-9-8lau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6584" y="4005064"/>
                <a:ext cx="3636811" cy="2273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2941944" y="6140511"/>
              <a:ext cx="3598303" cy="34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Бесконечность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071875" y="961012"/>
            <a:ext cx="3786795" cy="2952047"/>
            <a:chOff x="5071875" y="961012"/>
            <a:chExt cx="3786795" cy="2952047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5091474" y="961012"/>
              <a:ext cx="3762240" cy="2870759"/>
              <a:chOff x="5091474" y="961012"/>
              <a:chExt cx="3762240" cy="2870759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5091474" y="976395"/>
                <a:ext cx="3762240" cy="28553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7174" name="Picture 6" descr="http://vignette1.wikia.nocookie.net/supernatural/images/6/61/Universe.jpg/revision/latest?cb=20151130160324&amp;path-prefix=ru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1474" y="961012"/>
                <a:ext cx="3755473" cy="281660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5071875" y="3505468"/>
              <a:ext cx="3786795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Вселенная 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00771" y="884985"/>
            <a:ext cx="3890381" cy="2728895"/>
            <a:chOff x="600771" y="884985"/>
            <a:chExt cx="3890381" cy="2728895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600771" y="884985"/>
              <a:ext cx="3890381" cy="2482329"/>
              <a:chOff x="600771" y="884985"/>
              <a:chExt cx="3890381" cy="2482329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617968" y="917470"/>
                <a:ext cx="3852432" cy="24498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7172" name="Picture 4" descr="http://begin-journey.ru/wp-content/uploads/%D0%A1%D0%B0%D0%BC%D1%8B%D0%B5-%D0%BA%D1%80%D0%B0%D1%81%D0%B8%D0%B2%D1%8B%D0%B5-%D0%BF%D1%80%D0%B8%D0%BC%D0%B5%D1%80%D1%8B-%D1%81%D0%B8%D0%BC%D0%BC%D0%B5%D1%82%D1%80%D0%B8%D0%B8-%D0%B2-%D0%BF%D1%80%D0%B8%D1%80%D0%BE%D0%B4%D0%B5-9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771" y="884985"/>
                <a:ext cx="3890381" cy="243148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603454" y="3218494"/>
              <a:ext cx="3866946" cy="3953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Млечный путь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6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11960" y="4723093"/>
            <a:ext cx="3888432" cy="1442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Управляющая кнопка: в конец 4">
            <a:hlinkClick r:id="rId3" action="ppaction://hlinksldjump" highlightClick="1"/>
          </p:cNvPr>
          <p:cNvSpPr/>
          <p:nvPr/>
        </p:nvSpPr>
        <p:spPr>
          <a:xfrm>
            <a:off x="8100392" y="5897892"/>
            <a:ext cx="504056" cy="534824"/>
          </a:xfrm>
          <a:prstGeom prst="actionButtonEn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5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Какая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Наука изучает Вселенную?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11095" y="4625396"/>
            <a:ext cx="6861305" cy="1344135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i="1" spc="5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КОСМОЛОГИЯ</a:t>
            </a:r>
            <a:endParaRPr lang="ru-RU" sz="7200" b="1" i="1" spc="50" dirty="0">
              <a:ln w="11430"/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71600" y="2750484"/>
            <a:ext cx="7244145" cy="1470604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i="1" spc="50" dirty="0" smtClean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ПОЛИТОЛОГИЯ</a:t>
            </a:r>
            <a:endParaRPr lang="ru-RU" sz="7200" b="1" i="1" spc="50" dirty="0">
              <a:ln w="1143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39087" y="1052736"/>
            <a:ext cx="6861305" cy="1470604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 contourW="25400" prstMaterial="matte">
              <a:bevelT w="25400" h="55880" prst="angl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i="1" spc="50" dirty="0" smtClean="0">
                <a:ln w="11430"/>
                <a:solidFill>
                  <a:srgbClr val="FFE26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АСТРОНОМИЯ</a:t>
            </a:r>
            <a:endParaRPr lang="ru-RU" sz="7200" b="1" i="1" spc="50" dirty="0">
              <a:ln w="11430"/>
              <a:solidFill>
                <a:srgbClr val="FFE26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2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9" grpId="0"/>
      <p:bldP spid="19" grpId="1"/>
      <p:bldP spid="20" grpId="0"/>
      <p:bldP spid="2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называется окно космического корабля?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689545" y="976395"/>
            <a:ext cx="3986911" cy="2751389"/>
            <a:chOff x="4572828" y="976395"/>
            <a:chExt cx="3986911" cy="275138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4572828" y="976395"/>
              <a:ext cx="3986911" cy="2694795"/>
              <a:chOff x="4572828" y="976395"/>
              <a:chExt cx="3986911" cy="2694795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4582250" y="976395"/>
                <a:ext cx="3945022" cy="26947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8198" name="Picture 6" descr="http://rotor72.ru/images/Catalog/5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828" y="976395"/>
                <a:ext cx="3986911" cy="254759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4588348" y="3320193"/>
              <a:ext cx="3949590" cy="4075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Люк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907443" y="4018737"/>
            <a:ext cx="3679863" cy="2534134"/>
            <a:chOff x="2907443" y="3991210"/>
            <a:chExt cx="3679863" cy="2534134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2907443" y="3991210"/>
              <a:ext cx="3679863" cy="2517643"/>
              <a:chOff x="2907443" y="3991210"/>
              <a:chExt cx="3679863" cy="2517643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2941870" y="4005065"/>
                <a:ext cx="3601525" cy="25037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prstClr val="white"/>
                    </a:solidFill>
                  </a:rPr>
                  <a:t>333</a:t>
                </a:r>
                <a:endParaRPr lang="ru-RU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8200" name="Picture 8" descr="http://okna-atmosfera.ru/oknokrug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7443" y="3991210"/>
                <a:ext cx="3679863" cy="244517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2943526" y="6176624"/>
              <a:ext cx="3598303" cy="3487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Окно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81891" y="908720"/>
            <a:ext cx="3720798" cy="2859891"/>
            <a:chOff x="581891" y="908720"/>
            <a:chExt cx="3720798" cy="285989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617968" y="908720"/>
              <a:ext cx="3676941" cy="2739424"/>
              <a:chOff x="617968" y="908720"/>
              <a:chExt cx="3676941" cy="2739424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617968" y="917470"/>
                <a:ext cx="3670630" cy="27306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8194" name="Picture 2" descr="http://trimp3.ru/uploads/images/a/v/i/aviator_zemlja_v_illuminatore.jp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6" r="6279"/>
              <a:stretch/>
            </p:blipFill>
            <p:spPr bwMode="auto">
              <a:xfrm>
                <a:off x="624151" y="908720"/>
                <a:ext cx="3670758" cy="266900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581891" y="3373225"/>
              <a:ext cx="3720798" cy="3953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Иллюминатор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700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Какую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форму имеют звёзды?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67544" y="836712"/>
            <a:ext cx="3684132" cy="2812644"/>
            <a:chOff x="611560" y="917470"/>
            <a:chExt cx="3684132" cy="2812644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11560" y="917470"/>
              <a:ext cx="3684132" cy="2812644"/>
              <a:chOff x="239796" y="864363"/>
              <a:chExt cx="4145208" cy="300101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47006" y="864363"/>
                <a:ext cx="4130016" cy="29135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239796" y="3443514"/>
                <a:ext cx="4145208" cy="42186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Куб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9218" name="Picture 2" descr="https://lh6.ggpht.com/7ppNVbTBK92DoBtc8a_rxS6zFxqNOghsNVvakBGQm8znd9ii8Fup9yRcvsl4ovozAJU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188" y="963391"/>
              <a:ext cx="2534881" cy="245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2941870" y="3986306"/>
            <a:ext cx="3601525" cy="2611046"/>
            <a:chOff x="2941870" y="3986306"/>
            <a:chExt cx="3601525" cy="2611046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941870" y="4005065"/>
              <a:ext cx="3601525" cy="2592287"/>
              <a:chOff x="5101272" y="1054582"/>
              <a:chExt cx="4133801" cy="2944103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5101272" y="1054582"/>
                <a:ext cx="4133801" cy="28435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prstClr val="white"/>
                    </a:solidFill>
                  </a:rPr>
                  <a:t>333</a:t>
                </a: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5102113" y="3602638"/>
                <a:ext cx="4130103" cy="3960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Пятиконечная звезда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9220" name="Picture 4" descr="http://worldartsme.com/?module=images&amp;act=download&amp;url=gold-star-free-clipart-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" b="8458"/>
            <a:stretch/>
          </p:blipFill>
          <p:spPr bwMode="auto">
            <a:xfrm>
              <a:off x="3419872" y="3986306"/>
              <a:ext cx="2620110" cy="2314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4572000" y="976395"/>
            <a:ext cx="3955272" cy="2694795"/>
            <a:chOff x="4572000" y="976395"/>
            <a:chExt cx="3955272" cy="2694795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4572000" y="976395"/>
              <a:ext cx="3955272" cy="2694795"/>
              <a:chOff x="2587652" y="4004215"/>
              <a:chExt cx="3965549" cy="2765302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2597929" y="4004215"/>
                <a:ext cx="3955272" cy="27653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587652" y="6342353"/>
                <a:ext cx="3959852" cy="4182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Шар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9222" name="Picture 6" descr="http://photoshop-i-ya.ru/wp-content/uploads/image/Shariki%20v%20PSh/7_%20Neprozrachnost_%20chernogo_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4" t="4863" r="14078" b="16557"/>
            <a:stretch/>
          </p:blipFill>
          <p:spPr bwMode="auto">
            <a:xfrm>
              <a:off x="5417695" y="1055749"/>
              <a:ext cx="2319486" cy="2199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256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называется созвездие, по форме напоминающее ковш?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67544" y="847533"/>
            <a:ext cx="3974295" cy="2882581"/>
            <a:chOff x="611559" y="847533"/>
            <a:chExt cx="3974295" cy="2882581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11559" y="917470"/>
              <a:ext cx="3974295" cy="2812644"/>
              <a:chOff x="239796" y="864363"/>
              <a:chExt cx="4145208" cy="300101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47006" y="864363"/>
                <a:ext cx="4130016" cy="29135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239796" y="3443514"/>
                <a:ext cx="4145208" cy="42186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Орион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10242" name="Picture 2" descr="https://ru-static.z-dn.net/files/d77/c627b1fb1afe976310baea692f47fda4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27" t="1189" r="1323" b="19078"/>
            <a:stretch/>
          </p:blipFill>
          <p:spPr bwMode="auto">
            <a:xfrm>
              <a:off x="611559" y="847533"/>
              <a:ext cx="3974295" cy="26111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5051812" y="756672"/>
            <a:ext cx="3639747" cy="2985702"/>
            <a:chOff x="5874343" y="756672"/>
            <a:chExt cx="3639747" cy="2985702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5884732" y="847533"/>
              <a:ext cx="3629358" cy="2894841"/>
              <a:chOff x="2595005" y="4004215"/>
              <a:chExt cx="3973364" cy="2970582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2597929" y="4004215"/>
                <a:ext cx="3955272" cy="27653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595005" y="6556542"/>
                <a:ext cx="3973364" cy="4182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Весы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10244" name="Picture 4" descr="http://www.astrosurf.com/matajur1976/widefield/Libra-int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10" r="27849"/>
            <a:stretch/>
          </p:blipFill>
          <p:spPr bwMode="auto">
            <a:xfrm>
              <a:off x="5874343" y="756672"/>
              <a:ext cx="3624644" cy="26723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2904982" y="3960249"/>
            <a:ext cx="3652799" cy="2781119"/>
            <a:chOff x="2904982" y="3960249"/>
            <a:chExt cx="3652799" cy="2781119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904982" y="4005065"/>
              <a:ext cx="3649780" cy="2736303"/>
              <a:chOff x="5058932" y="1054582"/>
              <a:chExt cx="4189188" cy="3107664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5101272" y="1054582"/>
                <a:ext cx="4133801" cy="28435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prstClr val="white"/>
                    </a:solidFill>
                  </a:rPr>
                  <a:t>333</a:t>
                </a: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5058932" y="3766199"/>
                <a:ext cx="4189188" cy="3960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Большая медведица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10246" name="Picture 6" descr="http://agoj.ru/foto11.png?i=18348&amp;k=foto-bolshoj-medvedici-zimoj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9" r="4854"/>
            <a:stretch/>
          </p:blipFill>
          <p:spPr bwMode="auto">
            <a:xfrm>
              <a:off x="2918836" y="3960249"/>
              <a:ext cx="3638945" cy="25485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34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Какого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созвездия не существует?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220073" y="893943"/>
            <a:ext cx="3672408" cy="2860195"/>
            <a:chOff x="4558145" y="976396"/>
            <a:chExt cx="3672408" cy="2860195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4572000" y="976396"/>
              <a:ext cx="3456384" cy="2860195"/>
              <a:chOff x="2587652" y="4004215"/>
              <a:chExt cx="3965549" cy="2935029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2597929" y="4004215"/>
                <a:ext cx="3955272" cy="27653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587652" y="6520989"/>
                <a:ext cx="3959851" cy="4182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Созвездие Льва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1032" name="Picture 8" descr="http://www.stihi.ru/pics/2011/08/07/323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5" t="367" r="-4745" b="-367"/>
            <a:stretch/>
          </p:blipFill>
          <p:spPr bwMode="auto">
            <a:xfrm>
              <a:off x="4558145" y="1027810"/>
              <a:ext cx="3672408" cy="25787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2862930" y="3981003"/>
            <a:ext cx="3759404" cy="2812437"/>
            <a:chOff x="2862930" y="3981003"/>
            <a:chExt cx="3759404" cy="2812437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890641" y="4005065"/>
              <a:ext cx="3683730" cy="2788375"/>
              <a:chOff x="5042471" y="1054582"/>
              <a:chExt cx="4228155" cy="3166803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5101272" y="1054582"/>
                <a:ext cx="4133801" cy="28435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prstClr val="white"/>
                    </a:solidFill>
                  </a:rPr>
                  <a:t>333</a:t>
                </a: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5042471" y="3825338"/>
                <a:ext cx="4228155" cy="3960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Созвездие Малой Медведицы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1034" name="Picture 10" descr="https://ds02.infourok.ru/uploads/ex/0da9/00067648-71a9380a/hello_html_2129bfdc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930" y="3981003"/>
              <a:ext cx="3759404" cy="25082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582751" y="917470"/>
            <a:ext cx="3733557" cy="2812644"/>
            <a:chOff x="582751" y="917470"/>
            <a:chExt cx="3733557" cy="2812644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11560" y="917470"/>
              <a:ext cx="3684132" cy="2812644"/>
              <a:chOff x="239796" y="864363"/>
              <a:chExt cx="4145208" cy="300101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47006" y="864363"/>
                <a:ext cx="4130016" cy="29135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239796" y="3443514"/>
                <a:ext cx="4145208" cy="42186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Созвездие Ежа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1028" name="Picture 4" descr="http://sputnikne.ws/urlx/?__new_url=aHR0cDovL2ltZzEubGl2ZWludGVybmV0LnJ1L2ltYWdlcy9hdHRhY2gvZC8xLzEzMi84NTQvMTMyODU0MjAxX1BhemxyYk81VVlqcGcxLmpwZw==&amp;__proxy_form=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51" y="949737"/>
              <a:ext cx="3733557" cy="22774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29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Какая планета самая холодная?</a:t>
            </a:r>
            <a:endParaRPr lang="ru-RU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14" y="836712"/>
            <a:ext cx="3522467" cy="285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974753"/>
            <a:ext cx="3535461" cy="265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00156" y="836712"/>
            <a:ext cx="3123772" cy="2952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268208" y="3419708"/>
            <a:ext cx="214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Плутон</a:t>
            </a:r>
            <a:endParaRPr lang="ru-RU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4" y="827617"/>
            <a:ext cx="2942776" cy="2847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40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Какой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позывной был у Юрия Алексеевича Гагарина?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572000" y="976395"/>
            <a:ext cx="3955272" cy="2834191"/>
            <a:chOff x="4572000" y="976395"/>
            <a:chExt cx="3955272" cy="2834191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4572000" y="976395"/>
              <a:ext cx="3955272" cy="2834191"/>
              <a:chOff x="2587652" y="4004215"/>
              <a:chExt cx="3965549" cy="2908345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2597929" y="4004215"/>
                <a:ext cx="3955272" cy="27653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587652" y="6494305"/>
                <a:ext cx="3959852" cy="4182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Клён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4100" name="Picture 4" descr="https://www.hdoboi.org/large/201307/1362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3"/>
            <a:stretch/>
          </p:blipFill>
          <p:spPr bwMode="auto">
            <a:xfrm>
              <a:off x="4599710" y="984990"/>
              <a:ext cx="3912638" cy="24635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2941870" y="4005065"/>
            <a:ext cx="3612891" cy="2503792"/>
            <a:chOff x="2941870" y="4005065"/>
            <a:chExt cx="3612891" cy="2503792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941870" y="4005065"/>
              <a:ext cx="3612891" cy="2503792"/>
              <a:chOff x="5101272" y="1054582"/>
              <a:chExt cx="4146847" cy="2843597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5101272" y="1054582"/>
                <a:ext cx="4133801" cy="28435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prstClr val="white"/>
                    </a:solidFill>
                  </a:rPr>
                  <a:t>333</a:t>
                </a: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5118016" y="3502132"/>
                <a:ext cx="4130103" cy="3960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Земля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4102" name="Picture 6" descr="http://s1.dmcdn.net/ddtNI/1280x720-JFU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0"/>
            <a:stretch/>
          </p:blipFill>
          <p:spPr bwMode="auto">
            <a:xfrm>
              <a:off x="2941870" y="4020235"/>
              <a:ext cx="3601525" cy="21896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590258" y="886103"/>
            <a:ext cx="3722854" cy="2762041"/>
            <a:chOff x="590258" y="886103"/>
            <a:chExt cx="3722854" cy="2762041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11560" y="917470"/>
              <a:ext cx="3684132" cy="2730674"/>
              <a:chOff x="239796" y="864363"/>
              <a:chExt cx="4145208" cy="291355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47006" y="864363"/>
                <a:ext cx="4130016" cy="29135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239796" y="3313608"/>
                <a:ext cx="4145208" cy="42186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Кедр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4098" name="Picture 2" descr="http://travalechit.ru/wp-content/uploads/2015/04/5f2eca299ad702f102daffa018f40c36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58" y="886103"/>
              <a:ext cx="3722854" cy="24666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30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5551"/>
            <a:ext cx="9144000" cy="64915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Какую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планету солнечной системы называют красной?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67544" y="836712"/>
            <a:ext cx="3695855" cy="2907137"/>
            <a:chOff x="599837" y="881903"/>
            <a:chExt cx="3695855" cy="2907137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11560" y="917470"/>
              <a:ext cx="3684132" cy="2871570"/>
              <a:chOff x="239796" y="864363"/>
              <a:chExt cx="4145208" cy="3063891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47006" y="864363"/>
                <a:ext cx="4130016" cy="29135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239796" y="3506387"/>
                <a:ext cx="4145208" cy="42186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Венера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5122" name="Picture 2" descr="http://ezoport.ru/wp-content/uploads/2015/12/planeta-venera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9" r="4417"/>
            <a:stretch/>
          </p:blipFill>
          <p:spPr bwMode="auto">
            <a:xfrm>
              <a:off x="599837" y="881903"/>
              <a:ext cx="3677038" cy="26599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2915815" y="3861048"/>
            <a:ext cx="3641395" cy="2880320"/>
            <a:chOff x="2915815" y="4005064"/>
            <a:chExt cx="3641395" cy="2880320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941870" y="4005064"/>
              <a:ext cx="3612891" cy="2880320"/>
              <a:chOff x="5101272" y="1054582"/>
              <a:chExt cx="4146847" cy="3271226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5101272" y="1054582"/>
                <a:ext cx="4133801" cy="31076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prstClr val="white"/>
                    </a:solidFill>
                  </a:rPr>
                  <a:t>333</a:t>
                </a: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5118016" y="3929761"/>
                <a:ext cx="4130103" cy="3960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Нептун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5126" name="Picture 6" descr="http://jpghoto.ru/img/picture/Apr/15/c110d0ace647942e59966730a560e4c9/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5" y="4005064"/>
              <a:ext cx="3641395" cy="26724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4785725" y="836712"/>
            <a:ext cx="3962739" cy="2900133"/>
            <a:chOff x="4565594" y="960915"/>
            <a:chExt cx="3962739" cy="2900133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4570633" y="976396"/>
              <a:ext cx="3957700" cy="2884652"/>
              <a:chOff x="2586282" y="4004215"/>
              <a:chExt cx="3967985" cy="2960126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2597929" y="4004215"/>
                <a:ext cx="3955272" cy="27653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586282" y="6546086"/>
                <a:ext cx="3967985" cy="4182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Марс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  <p:pic>
          <p:nvPicPr>
            <p:cNvPr id="5124" name="Picture 4" descr="http://robinzon.tv/images/news/3eec6a707def9a838333876718eee59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8" r="18645" b="4631"/>
            <a:stretch/>
          </p:blipFill>
          <p:spPr bwMode="auto">
            <a:xfrm>
              <a:off x="4565594" y="960915"/>
              <a:ext cx="3962739" cy="25809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19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1575"/>
            <a:ext cx="9144000" cy="64915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Выберите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правильный порядок расположения планет, </a:t>
            </a: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начиная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 солнца.</a:t>
            </a:r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0109" y="3933056"/>
            <a:ext cx="4009826" cy="877178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Меркурий</a:t>
            </a:r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Марс, Земля, Венера, Юпитер, Сатурн, Уран, Нептун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0109" y="1690255"/>
            <a:ext cx="8783782" cy="1522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23595" y="3933056"/>
            <a:ext cx="4129459" cy="877178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Меркурий</a:t>
            </a:r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Марс, Венера, Земля, Юпитер, Сатурн, Уран, Нептун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8259" y="5661248"/>
            <a:ext cx="4173981" cy="84760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Меркурий</a:t>
            </a:r>
            <a:r>
              <a:rPr lang="ru-RU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Венера, Земля, Марс, Юпитер, Сатурн, Уран, Нептун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 descr="C:\Users\Евгения\Desktop\Космос\гифки-планеты-солнечной-системы-Кликабельно-1743507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97899"/>
            <a:ext cx="8640961" cy="129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24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3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6" presetClass="entr" presetSubtype="32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" presetID="6" presetClass="entr" presetSubtype="32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8" grpId="0" animBg="1"/>
      <p:bldP spid="18" grpId="1" animBg="1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29600" cy="850106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8000" b="1" cap="all" dirty="0" smtClean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Times New Roman" pitchFamily="18" charset="0"/>
              </a:rPr>
              <a:t>ВОПРОСЫ</a:t>
            </a:r>
            <a:endParaRPr lang="ru-RU" sz="8000" b="1" cap="all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3247668"/>
              </p:ext>
            </p:extLst>
          </p:nvPr>
        </p:nvGraphicFramePr>
        <p:xfrm>
          <a:off x="755577" y="1988841"/>
          <a:ext cx="7704855" cy="41044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0971"/>
                <a:gridCol w="1540971"/>
                <a:gridCol w="1540971"/>
                <a:gridCol w="1540971"/>
                <a:gridCol w="1540971"/>
              </a:tblGrid>
              <a:tr h="820891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820891"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33CC33"/>
                    </a:solidFill>
                  </a:tcPr>
                </a:tc>
              </a:tr>
              <a:tr h="820891"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5050"/>
                    </a:solidFill>
                  </a:tcPr>
                </a:tc>
              </a:tr>
              <a:tr h="820891"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00B0F0"/>
                    </a:solidFill>
                  </a:tcPr>
                </a:tc>
              </a:tr>
              <a:tr h="820891"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9900"/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>
            <a:hlinkClick r:id="rId3" action="ppaction://hlinksldjump"/>
          </p:cNvPr>
          <p:cNvSpPr/>
          <p:nvPr/>
        </p:nvSpPr>
        <p:spPr>
          <a:xfrm>
            <a:off x="1043608" y="2110797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29880" y="211079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34680" y="241559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87080" y="256799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4" action="ppaction://hlinksldjump"/>
          </p:cNvPr>
          <p:cNvSpPr/>
          <p:nvPr/>
        </p:nvSpPr>
        <p:spPr>
          <a:xfrm>
            <a:off x="1043608" y="5401461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5" action="ppaction://hlinksldjump"/>
          </p:cNvPr>
          <p:cNvSpPr/>
          <p:nvPr/>
        </p:nvSpPr>
        <p:spPr>
          <a:xfrm>
            <a:off x="1043608" y="4550685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6" action="ppaction://hlinksldjump"/>
          </p:cNvPr>
          <p:cNvSpPr/>
          <p:nvPr/>
        </p:nvSpPr>
        <p:spPr>
          <a:xfrm>
            <a:off x="1043608" y="3717567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7" action="ppaction://hlinksldjump"/>
          </p:cNvPr>
          <p:cNvSpPr/>
          <p:nvPr/>
        </p:nvSpPr>
        <p:spPr>
          <a:xfrm>
            <a:off x="1043608" y="2925479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8" action="ppaction://hlinksldjump"/>
          </p:cNvPr>
          <p:cNvSpPr/>
          <p:nvPr/>
        </p:nvSpPr>
        <p:spPr>
          <a:xfrm>
            <a:off x="2621778" y="2105681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9" action="ppaction://hlinksldjump"/>
          </p:cNvPr>
          <p:cNvSpPr/>
          <p:nvPr/>
        </p:nvSpPr>
        <p:spPr>
          <a:xfrm>
            <a:off x="2627784" y="5401461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10" action="ppaction://hlinksldjump"/>
          </p:cNvPr>
          <p:cNvSpPr/>
          <p:nvPr/>
        </p:nvSpPr>
        <p:spPr>
          <a:xfrm>
            <a:off x="2627784" y="4551220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11" action="ppaction://hlinksldjump"/>
          </p:cNvPr>
          <p:cNvSpPr/>
          <p:nvPr/>
        </p:nvSpPr>
        <p:spPr>
          <a:xfrm>
            <a:off x="2627784" y="3745277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" name="Прямоугольник 25">
            <a:hlinkClick r:id="rId12" action="ppaction://hlinksldjump"/>
          </p:cNvPr>
          <p:cNvSpPr/>
          <p:nvPr/>
        </p:nvSpPr>
        <p:spPr>
          <a:xfrm>
            <a:off x="2627784" y="2925479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7" name="Прямоугольник 26">
            <a:hlinkClick r:id="rId13" action="ppaction://hlinksldjump"/>
          </p:cNvPr>
          <p:cNvSpPr/>
          <p:nvPr/>
        </p:nvSpPr>
        <p:spPr>
          <a:xfrm>
            <a:off x="4161656" y="2091291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8" name="Прямоугольник 27">
            <a:hlinkClick r:id="rId14" action="ppaction://hlinksldjump"/>
          </p:cNvPr>
          <p:cNvSpPr/>
          <p:nvPr/>
        </p:nvSpPr>
        <p:spPr>
          <a:xfrm>
            <a:off x="4170395" y="5401461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9" name="Прямоугольник 28">
            <a:hlinkClick r:id="rId15" action="ppaction://hlinksldjump"/>
          </p:cNvPr>
          <p:cNvSpPr/>
          <p:nvPr/>
        </p:nvSpPr>
        <p:spPr>
          <a:xfrm>
            <a:off x="4167662" y="4536830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0" name="Прямоугольник 29">
            <a:hlinkClick r:id="rId16" action="ppaction://hlinksldjump"/>
          </p:cNvPr>
          <p:cNvSpPr/>
          <p:nvPr/>
        </p:nvSpPr>
        <p:spPr>
          <a:xfrm>
            <a:off x="4181517" y="3745277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1" name="Прямоугольник 30">
            <a:hlinkClick r:id="rId17" action="ppaction://hlinksldjump"/>
          </p:cNvPr>
          <p:cNvSpPr/>
          <p:nvPr/>
        </p:nvSpPr>
        <p:spPr>
          <a:xfrm>
            <a:off x="4167662" y="2939334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2" name="Прямоугольник 31">
            <a:hlinkClick r:id="rId18" action="ppaction://hlinksldjump"/>
          </p:cNvPr>
          <p:cNvSpPr/>
          <p:nvPr/>
        </p:nvSpPr>
        <p:spPr>
          <a:xfrm>
            <a:off x="5710273" y="2091826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3" name="Прямоугольник 32">
            <a:hlinkClick r:id="rId19" action="ppaction://hlinksldjump"/>
          </p:cNvPr>
          <p:cNvSpPr/>
          <p:nvPr/>
        </p:nvSpPr>
        <p:spPr>
          <a:xfrm>
            <a:off x="5724128" y="5401461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4" name="Прямоугольник 33">
            <a:hlinkClick r:id="rId20" action="ppaction://hlinksldjump"/>
          </p:cNvPr>
          <p:cNvSpPr/>
          <p:nvPr/>
        </p:nvSpPr>
        <p:spPr>
          <a:xfrm>
            <a:off x="5724128" y="4551220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5" name="Прямоугольник 34">
            <a:hlinkClick r:id="rId21" action="ppaction://hlinksldjump"/>
          </p:cNvPr>
          <p:cNvSpPr/>
          <p:nvPr/>
        </p:nvSpPr>
        <p:spPr>
          <a:xfrm>
            <a:off x="5724128" y="3745277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6" name="Прямоугольник 35">
            <a:hlinkClick r:id="rId22" action="ppaction://hlinksldjump"/>
          </p:cNvPr>
          <p:cNvSpPr/>
          <p:nvPr/>
        </p:nvSpPr>
        <p:spPr>
          <a:xfrm>
            <a:off x="5724128" y="2925479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7" name="Прямоугольник 36">
            <a:hlinkClick r:id="rId23" action="ppaction://hlinksldjump"/>
          </p:cNvPr>
          <p:cNvSpPr/>
          <p:nvPr/>
        </p:nvSpPr>
        <p:spPr>
          <a:xfrm>
            <a:off x="7244145" y="2091291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8" name="Прямоугольник 37">
            <a:hlinkClick r:id="rId24" action="ppaction://hlinksldjump"/>
          </p:cNvPr>
          <p:cNvSpPr/>
          <p:nvPr/>
        </p:nvSpPr>
        <p:spPr>
          <a:xfrm>
            <a:off x="7250151" y="5415316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9" name="Прямоугольник 38">
            <a:hlinkClick r:id="rId25" action="ppaction://hlinksldjump"/>
          </p:cNvPr>
          <p:cNvSpPr/>
          <p:nvPr/>
        </p:nvSpPr>
        <p:spPr>
          <a:xfrm>
            <a:off x="7239029" y="4567808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0" name="Прямоугольник 39">
            <a:hlinkClick r:id="rId26" action="ppaction://hlinksldjump"/>
          </p:cNvPr>
          <p:cNvSpPr/>
          <p:nvPr/>
        </p:nvSpPr>
        <p:spPr>
          <a:xfrm>
            <a:off x="7244140" y="3745277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hlinkClick r:id="rId27" action="ppaction://hlinksldjump"/>
          </p:cNvPr>
          <p:cNvSpPr/>
          <p:nvPr/>
        </p:nvSpPr>
        <p:spPr>
          <a:xfrm>
            <a:off x="7252884" y="2953189"/>
            <a:ext cx="914400" cy="619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C:\Users\Евгения\Desktop\Космос\Фон\iы.gif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9"/>
          <a:stretch/>
        </p:blipFill>
        <p:spPr bwMode="auto">
          <a:xfrm flipH="1">
            <a:off x="6679816" y="-11329"/>
            <a:ext cx="2060536" cy="1895191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94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8012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Первый человек побывавший в космосе?</a:t>
            </a:r>
            <a:endParaRPr lang="ru-RU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D:\Работа МАДОУ №21 ИСКОРКА\Сценарии праздников\Подготовительная группа\День космонавтики\Репродукциим\Слайд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8" y="1700808"/>
            <a:ext cx="2636062" cy="351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Работа МАДОУ №21 ИСКОРКА\Сценарии праздников\Подготовительная группа\День космонавтики\Репродукциим\Слайд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00808"/>
            <a:ext cx="2636062" cy="351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абота МАДОУ №21 ИСКОРКА\Сценарии праздников\Подготовительная группа\День космонавтики\Репродукциим\Слайд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34531"/>
            <a:ext cx="2636062" cy="3514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67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3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08012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Какому событию приурочено празднование </a:t>
            </a:r>
            <a:b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</a:b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Дня космонавтики?</a:t>
            </a:r>
            <a:endParaRPr lang="ru-RU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549880" y="1124744"/>
            <a:ext cx="3158024" cy="2697534"/>
            <a:chOff x="549880" y="1124744"/>
            <a:chExt cx="3158024" cy="2697534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49880" y="1124744"/>
              <a:ext cx="3158024" cy="26975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22" name="Picture 2" descr="http://900igr.net/datai/astronomija/Dostizhenija-v-osvoenii-kosmosa/0011-014-Iskusstvennyj-sputnik-Zemli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7" t="12807" r="10774" b="4162"/>
            <a:stretch/>
          </p:blipFill>
          <p:spPr bwMode="auto">
            <a:xfrm>
              <a:off x="588269" y="1124744"/>
              <a:ext cx="3105780" cy="26172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549880" y="3284984"/>
              <a:ext cx="3158024" cy="5235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sz="1600" b="1" i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</a:rPr>
                <a:t>Запуск первого искусственного спутника земли</a:t>
              </a:r>
              <a:endPara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483768" y="4001754"/>
            <a:ext cx="3986808" cy="2711904"/>
            <a:chOff x="2483768" y="3933056"/>
            <a:chExt cx="3986808" cy="271190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483768" y="3947426"/>
              <a:ext cx="3986808" cy="26975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2483768" y="3933056"/>
              <a:ext cx="3986808" cy="2697740"/>
              <a:chOff x="2483768" y="3966294"/>
              <a:chExt cx="3986808" cy="2697740"/>
            </a:xfrm>
          </p:grpSpPr>
          <p:pic>
            <p:nvPicPr>
              <p:cNvPr id="5124" name="Picture 4" descr="http://faktzafaktom.ru/wp-content/uploads/2010/03/silagravitaciinalune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3768" y="3966294"/>
                <a:ext cx="3986808" cy="269774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Прямоугольник 13"/>
              <p:cNvSpPr/>
              <p:nvPr/>
            </p:nvSpPr>
            <p:spPr>
              <a:xfrm>
                <a:off x="2483768" y="6230904"/>
                <a:ext cx="3986808" cy="42186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:r>
                  <a:rPr lang="ru-RU" b="1" i="1" dirty="0" smtClean="0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solidFill>
                      <a:schemeClr val="tx2">
                        <a:lumMod val="50000"/>
                      </a:schemeClr>
                    </a:solidFill>
                  </a:rPr>
                  <a:t>Первая высадка человека на Луну</a:t>
                </a:r>
                <a:endParaRPr lang="ru-RU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11" name="Группа 10"/>
          <p:cNvGrpSpPr/>
          <p:nvPr/>
        </p:nvGrpSpPr>
        <p:grpSpPr>
          <a:xfrm>
            <a:off x="4932039" y="1152454"/>
            <a:ext cx="3602601" cy="2697534"/>
            <a:chOff x="4932039" y="1152454"/>
            <a:chExt cx="3602601" cy="269753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932040" y="1152454"/>
              <a:ext cx="3600401" cy="26975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26" name="Picture 6" descr="http://portal-kultura.ru/upload/iblock/ab1/Danilkin_Kult_13_0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" r="6299"/>
            <a:stretch/>
          </p:blipFill>
          <p:spPr bwMode="auto">
            <a:xfrm>
              <a:off x="4990193" y="1188250"/>
              <a:ext cx="3528393" cy="25872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4932039" y="3428999"/>
              <a:ext cx="3602601" cy="4182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b="1" i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</a:rPr>
                <a:t>Первый полёт человека в космос</a:t>
              </a:r>
              <a:endPara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93610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Как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звали </a:t>
            </a: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собак,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которые летали в космос до людей и благополучно вернулись на землю?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780942" y="966726"/>
            <a:ext cx="3552095" cy="2935740"/>
            <a:chOff x="4692313" y="1124744"/>
            <a:chExt cx="3768119" cy="293574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692314" y="1124744"/>
              <a:ext cx="3768117" cy="29338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48" name="Picture 4" descr="https://s1.1zoom.ru/big3/418/427716-Kycb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0" t="-71" r="12298" b="71"/>
            <a:stretch/>
          </p:blipFill>
          <p:spPr bwMode="auto">
            <a:xfrm>
              <a:off x="4721343" y="1175790"/>
              <a:ext cx="3722011" cy="26052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4692313" y="3688055"/>
              <a:ext cx="3768119" cy="3724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b="1" i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</a:rPr>
                <a:t>Кукла и Чайка</a:t>
              </a:r>
              <a:endPara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347864" y="3994842"/>
            <a:ext cx="3741593" cy="2702935"/>
            <a:chOff x="3494703" y="4032774"/>
            <a:chExt cx="3741593" cy="2702935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3494703" y="4032774"/>
              <a:ext cx="3741593" cy="2698624"/>
              <a:chOff x="3494703" y="4147990"/>
              <a:chExt cx="3741593" cy="2698624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3494703" y="4149080"/>
                <a:ext cx="3739188" cy="26975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150" name="Picture 6" descr="http://images.forwallpaper.com/files/thumbs/preview/30/301656__perfect-pair_p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39" t="8507" r="16959"/>
              <a:stretch/>
            </p:blipFill>
            <p:spPr bwMode="auto">
              <a:xfrm>
                <a:off x="3494703" y="4147990"/>
                <a:ext cx="3741593" cy="266538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3494703" y="6313842"/>
              <a:ext cx="3710704" cy="4218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b="1" i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</a:rPr>
                <a:t>Жучка и Лапка</a:t>
              </a:r>
              <a:endPara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23528" y="1052736"/>
            <a:ext cx="2765685" cy="2999642"/>
            <a:chOff x="481399" y="1124743"/>
            <a:chExt cx="2765685" cy="299964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01509" y="1124743"/>
              <a:ext cx="2745575" cy="29996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46" name="Picture 2" descr="http://blog.krasnodog.ru/wp-content/uploads/2012/04/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07" y="1124745"/>
              <a:ext cx="2693677" cy="29996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481399" y="3824561"/>
              <a:ext cx="2765685" cy="2998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b="1" i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</a:rPr>
                <a:t>Белка и Стрелка</a:t>
              </a:r>
              <a:endPara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94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20080"/>
          </a:xfrm>
        </p:spPr>
        <p:txBody>
          <a:bodyPr>
            <a:normAutofit/>
          </a:bodyPr>
          <a:lstStyle/>
          <a:p>
            <a:r>
              <a:rPr lang="ru-RU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Как называется место запуска ракеты?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4920503" y="781233"/>
            <a:ext cx="3743884" cy="2697534"/>
            <a:chOff x="4816266" y="1152454"/>
            <a:chExt cx="3743884" cy="269753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820902" y="1152454"/>
              <a:ext cx="3711539" cy="26975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7172" name="Picture 4" descr="http://zapolarka.ru/wp-content/uploads/2016/03/5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0902" y="1182897"/>
              <a:ext cx="3739248" cy="24940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4816266" y="3424601"/>
              <a:ext cx="3716175" cy="4182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Аэродром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54834" y="712079"/>
            <a:ext cx="4044700" cy="2894175"/>
            <a:chOff x="311276" y="875482"/>
            <a:chExt cx="4332732" cy="291355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23528" y="875482"/>
              <a:ext cx="4320480" cy="2913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7174" name="Picture 6" descr="http://kleinburd.ru/news/wp-content/uploads/2014/12/1301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36" y="894865"/>
              <a:ext cx="4241774" cy="28160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311276" y="3367173"/>
              <a:ext cx="4332731" cy="4218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Секретная база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642905" y="3792685"/>
            <a:ext cx="4263232" cy="2718133"/>
            <a:chOff x="2656760" y="3951227"/>
            <a:chExt cx="4263232" cy="2718133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666391" y="3951227"/>
              <a:ext cx="4239746" cy="27181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7170" name="Picture 2" descr="http://space-russia.narod.ru/foto/pr038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391" y="3957053"/>
              <a:ext cx="4253601" cy="26957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2656760" y="6256725"/>
              <a:ext cx="4249377" cy="3960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Космодром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39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200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Как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называется человек, который летает в космос?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32199" y="860209"/>
            <a:ext cx="4145208" cy="2928831"/>
            <a:chOff x="526895" y="894865"/>
            <a:chExt cx="4145208" cy="292883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41702" y="908720"/>
              <a:ext cx="4130016" cy="2913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8194" name="Picture 2" descr="http://structure.mil.ru/images/military/military/photo/DSC_0548s%281%2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702" y="894865"/>
              <a:ext cx="4130400" cy="29288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526895" y="3400411"/>
              <a:ext cx="4145208" cy="4218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Лётчик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597928" y="4091806"/>
            <a:ext cx="4392488" cy="2505546"/>
            <a:chOff x="4572000" y="720406"/>
            <a:chExt cx="4392488" cy="250554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572000" y="720406"/>
              <a:ext cx="4392488" cy="25055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8198" name="Picture 6" descr="http://www.neveroyatno.info/_nw/30/s5026326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855" y="745010"/>
              <a:ext cx="4366833" cy="23701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4572000" y="2807697"/>
              <a:ext cx="4380688" cy="4182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Пришелец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569267" y="923235"/>
            <a:ext cx="4269798" cy="2865805"/>
            <a:chOff x="2657833" y="3949644"/>
            <a:chExt cx="4269798" cy="286580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666391" y="3963500"/>
              <a:ext cx="4239746" cy="28435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2657833" y="3949644"/>
              <a:ext cx="4269798" cy="2865805"/>
              <a:chOff x="2657833" y="3949644"/>
              <a:chExt cx="4269798" cy="2865805"/>
            </a:xfrm>
          </p:grpSpPr>
          <p:pic>
            <p:nvPicPr>
              <p:cNvPr id="8196" name="Picture 4" descr="http://www.arms-expo.ru/img/258/2589574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7833" y="3949644"/>
                <a:ext cx="4269798" cy="284359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Прямоугольник 4"/>
              <p:cNvSpPr/>
              <p:nvPr/>
            </p:nvSpPr>
            <p:spPr>
              <a:xfrm>
                <a:off x="2666391" y="6419402"/>
                <a:ext cx="4239746" cy="39604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b="1" i="1" dirty="0" smtClean="0">
                    <a:ln w="10541" cmpd="sng">
                      <a:solidFill>
                        <a:srgbClr val="4F81BD">
                          <a:shade val="88000"/>
                          <a:satMod val="110000"/>
                        </a:srgbClr>
                      </a:solidFill>
                      <a:prstDash val="solid"/>
                    </a:ln>
                    <a:solidFill>
                      <a:srgbClr val="1F497D">
                        <a:lumMod val="50000"/>
                      </a:srgbClr>
                    </a:solidFill>
                  </a:rPr>
                  <a:t>Космонавт</a:t>
                </a:r>
                <a:endParaRPr lang="ru-RU" b="1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998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20080"/>
          </a:xfrm>
        </p:spPr>
        <p:txBody>
          <a:bodyPr>
            <a:normAutofit/>
          </a:bodyPr>
          <a:lstStyle/>
          <a:p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Назовите самое близкое к </a:t>
            </a: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Земле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космическое тело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467544" y="5969531"/>
            <a:ext cx="665224" cy="480706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5972579"/>
            <a:ext cx="432049" cy="516652"/>
          </a:xfrm>
          <a:prstGeom prst="actionButtonForwardNex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4547381" y="836712"/>
            <a:ext cx="4314656" cy="2872029"/>
            <a:chOff x="4547381" y="908720"/>
            <a:chExt cx="4314656" cy="2872029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4547381" y="908720"/>
              <a:ext cx="4314656" cy="2871967"/>
              <a:chOff x="4547381" y="908720"/>
              <a:chExt cx="4314656" cy="2871967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4577825" y="937091"/>
                <a:ext cx="4239746" cy="28435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1026" name="Picture 2" descr="http://www.niceimage.ru/pic/201305/2560x1600/niceimage.ru-44798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7381" y="908720"/>
                <a:ext cx="4314656" cy="269666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Прямоугольник 4"/>
            <p:cNvSpPr/>
            <p:nvPr/>
          </p:nvSpPr>
          <p:spPr>
            <a:xfrm>
              <a:off x="4574733" y="3384702"/>
              <a:ext cx="4239746" cy="3960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Солнце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555776" y="3831351"/>
            <a:ext cx="4049168" cy="2851926"/>
            <a:chOff x="2555776" y="3872916"/>
            <a:chExt cx="4049168" cy="2851926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2555776" y="3872916"/>
              <a:ext cx="4049168" cy="2825442"/>
              <a:chOff x="2555776" y="3872916"/>
              <a:chExt cx="4049168" cy="2825442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2597929" y="3933056"/>
                <a:ext cx="3955272" cy="27653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1029" name="Picture 5" descr="http://nabludatel.net/wp-content/uploads/2016/12/1-72-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5776" y="3872916"/>
                <a:ext cx="4049168" cy="269944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Прямоугольник 17"/>
            <p:cNvSpPr/>
            <p:nvPr/>
          </p:nvSpPr>
          <p:spPr>
            <a:xfrm>
              <a:off x="2597929" y="6306587"/>
              <a:ext cx="3959852" cy="4182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Комета Галлея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04489" y="764704"/>
            <a:ext cx="4212667" cy="2997193"/>
            <a:chOff x="204489" y="826251"/>
            <a:chExt cx="4212667" cy="2997193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204489" y="826251"/>
              <a:ext cx="4212667" cy="2997193"/>
              <a:chOff x="204489" y="826251"/>
              <a:chExt cx="4212667" cy="2997193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247006" y="874064"/>
                <a:ext cx="4130016" cy="29135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1027" name="Picture 3" descr="C:\Users\Евгения\Desktop\Космос\Фон\b2ap3_large_vliyanie-solntse-planetyi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489" y="826251"/>
                <a:ext cx="4212667" cy="299719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235745" y="3356992"/>
              <a:ext cx="4145208" cy="4218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i="1" dirty="0" smtClean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50000"/>
                    </a:srgbClr>
                  </a:solidFill>
                </a:rPr>
                <a:t>Луна</a:t>
              </a:r>
              <a:endParaRPr lang="ru-RU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68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3159</TotalTime>
  <Words>380</Words>
  <Application>Microsoft Office PowerPoint</Application>
  <PresentationFormat>Экран (4:3)</PresentationFormat>
  <Paragraphs>135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Тема Office</vt:lpstr>
      <vt:lpstr>1_Тема Office</vt:lpstr>
      <vt:lpstr>2_Тема Office</vt:lpstr>
      <vt:lpstr>Викторина, приуроченная к Дню космонавтики для детей старшего дошкольного возраста 6-7 лет «Этот загадочный космос» </vt:lpstr>
      <vt:lpstr>Презентация PowerPoint</vt:lpstr>
      <vt:lpstr>ВОПРОСЫ</vt:lpstr>
      <vt:lpstr>Первый человек побывавший в космосе?</vt:lpstr>
      <vt:lpstr>Какому событию приурочено празднование  Дня космонавтики?</vt:lpstr>
      <vt:lpstr>Как звали собак, которые летали в космос до людей и благополучно вернулись на землю?</vt:lpstr>
      <vt:lpstr>Как называется место запуска ракеты?</vt:lpstr>
      <vt:lpstr>Как называется человек, который летает в космос?</vt:lpstr>
      <vt:lpstr>Назовите самое близкое к Земле космическое тело</vt:lpstr>
      <vt:lpstr>Название самоходного аппарата, совершившего путешествие по поверхности Луны?</vt:lpstr>
      <vt:lpstr>Астрономический прибор для наблюдения за  космическими телами?</vt:lpstr>
      <vt:lpstr>Как назывался космический корабль Ю.А. Гагарина?</vt:lpstr>
      <vt:lpstr>Когда состоялся первый полёт человека в космос?</vt:lpstr>
      <vt:lpstr>Как называется одежда космонавта?</vt:lpstr>
      <vt:lpstr>Какая по счёту от Солнца планета Земля?</vt:lpstr>
      <vt:lpstr>Что не является планетой?</vt:lpstr>
      <vt:lpstr>Первая в мире женщина-космонавт?</vt:lpstr>
      <vt:lpstr>Назовите спутник земли?</vt:lpstr>
      <vt:lpstr>Как называется наша Галактика?</vt:lpstr>
      <vt:lpstr>Какая Наука изучает Вселенную?</vt:lpstr>
      <vt:lpstr>Как называется окно космического корабля?</vt:lpstr>
      <vt:lpstr>Какую форму имеют звёзды?</vt:lpstr>
      <vt:lpstr>Как называется созвездие, по форме напоминающее ковш?</vt:lpstr>
      <vt:lpstr>Какого созвездия не существует?</vt:lpstr>
      <vt:lpstr>Какая планета самая холодная?</vt:lpstr>
      <vt:lpstr>Какой позывной был у Юрия Алексеевича Гагарина?</vt:lpstr>
      <vt:lpstr>Какую планету солнечной системы называют красной?</vt:lpstr>
      <vt:lpstr>Выберите правильный порядок расположения планет,  начиная от солнца.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Зимние олимпийские виды спорта</dc:title>
  <dc:creator>Евгения</dc:creator>
  <cp:lastModifiedBy>ASUS</cp:lastModifiedBy>
  <cp:revision>220</cp:revision>
  <dcterms:created xsi:type="dcterms:W3CDTF">2015-10-14T14:21:37Z</dcterms:created>
  <dcterms:modified xsi:type="dcterms:W3CDTF">2022-04-05T11:36:46Z</dcterms:modified>
</cp:coreProperties>
</file>