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58" r:id="rId4"/>
    <p:sldId id="263" r:id="rId5"/>
    <p:sldId id="261" r:id="rId6"/>
    <p:sldId id="270" r:id="rId7"/>
    <p:sldId id="267" r:id="rId8"/>
    <p:sldId id="264" r:id="rId9"/>
    <p:sldId id="265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42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496944" cy="460851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МДОУ «Детский сад № 23»</a:t>
            </a:r>
          </a:p>
          <a:p>
            <a:pPr marL="45720" indent="0" algn="ctr">
              <a:buNone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на тему:</a:t>
            </a:r>
          </a:p>
          <a:p>
            <a:pPr marL="45720" indent="0" algn="ctr">
              <a:buNone/>
            </a:pPr>
            <a:r>
              <a:rPr lang="ru-RU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«Приобщение дошкольников к национальной культуре и  национальным традициям через использование музейного пространства»</a:t>
            </a:r>
            <a:endParaRPr lang="ru-RU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Подготовила: </a:t>
            </a:r>
          </a:p>
          <a:p>
            <a:pPr marL="45720" indent="0" algn="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Васильева А. А., воспитатель</a:t>
            </a:r>
          </a:p>
          <a:p>
            <a:pPr marL="45720" indent="0" algn="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высшей квалификационной</a:t>
            </a:r>
          </a:p>
          <a:p>
            <a:pPr marL="45720" indent="0" algn="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категории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543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4" y="188640"/>
            <a:ext cx="8496945" cy="38735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результате использования 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музеев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в работе ДОУ дети приобщаются к культуре,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приобретают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интерес к настоящему музею, воспитывается у детей способность самостоятельно изучать окружающий мир.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Возникающий интерес у детей к посещению музея оказывает влияние на расширение их общего кругозора, желание узнать о других, существующих музеях.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53" y="3140968"/>
            <a:ext cx="783047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527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628800"/>
            <a:ext cx="9144000" cy="208823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6500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65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297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5092" y="30904"/>
            <a:ext cx="8851404" cy="3873584"/>
          </a:xfrm>
        </p:spPr>
        <p:txBody>
          <a:bodyPr>
            <a:normAutofit/>
          </a:bodyPr>
          <a:lstStyle/>
          <a:p>
            <a:endParaRPr lang="ru-RU" sz="2400" b="1" dirty="0"/>
          </a:p>
          <a:p>
            <a:endParaRPr lang="ru-RU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65006"/>
            <a:ext cx="4235655" cy="282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79" y="2420888"/>
            <a:ext cx="4063380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4524" y="188640"/>
            <a:ext cx="88719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Музей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- научное и научно-просветительское учреждение, осуществляющее комплектование, хранение и изучение памятников естественной истории, материальной и духовной культуры- первоисточников знаний о развитии природы и человеческого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общества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636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856984" cy="252028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Последнее десятилетие в дошкольном образовании широко развиваются инновационные технологии. Музейная педагогика одна из них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Она позволяет приобщить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к национальным традициям и народной культуре  через использование музейного пространства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3977110" cy="298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246" y="3501008"/>
            <a:ext cx="4344650" cy="292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638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784976" cy="3618736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ru-RU" sz="9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Использование технологии музейная педагогика </a:t>
            </a:r>
          </a:p>
          <a:p>
            <a:pPr marL="45720" indent="0" algn="ctr">
              <a:buNone/>
            </a:pPr>
            <a:r>
              <a:rPr lang="ru-RU" sz="9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решает </a:t>
            </a:r>
            <a:r>
              <a:rPr lang="ru-RU" sz="9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несколько задач</a:t>
            </a:r>
            <a:r>
              <a:rPr lang="ru-RU" sz="9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положений ФГОС </a:t>
            </a: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и </a:t>
            </a: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примерных образовательных программ дошкольного образования и дополнительных образовательных программ;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у дошкольников представлений о музее;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Расширение </a:t>
            </a: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кругозора дошкольников;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Социализация </a:t>
            </a: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ребёнка;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познавательных способностей и познавательной деятельности;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проектно-исследовательских </a:t>
            </a: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умений и навыков;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умения самостоятельно анализировать </a:t>
            </a: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систематизировать </a:t>
            </a: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полученные знания;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творческого мышления и воображения;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активной жизненной </a:t>
            </a: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позиции.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673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345638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Приобщение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дошкольного возраста к народной культуре и народным традициям, воспитание чувство любви к своей родине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86109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323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280920" cy="387358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Музейная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педагогика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научная дисциплина на стыке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музееведения, педагогики и психологии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рассматривающая музей как образовательную систему; а также область научно-практической деятельности современного музея, ориентированная на передачу культурного (художественного) опыта через педагогический процесс в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условиях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музейной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среды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0292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Посещение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музеев</a:t>
            </a:r>
          </a:p>
          <a:p>
            <a:pPr marL="50292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Пространство музея в детском саду</a:t>
            </a:r>
          </a:p>
          <a:p>
            <a:pPr marL="50292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Посещение виртуального музея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5064"/>
            <a:ext cx="3295873" cy="24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575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261" y="116632"/>
            <a:ext cx="6130915" cy="59046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доступности.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интеграции. 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деятельности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интерактивности 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природосообразности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научности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партнерства 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культуросообразности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динамичности 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вариативности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разнообразия 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экологичности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безопасности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232" y="116632"/>
            <a:ext cx="365125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559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64096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сновная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педагога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- помочь ребёнку увидеть «музей» вокруг себя,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 есть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раскрыть перед ним историко-культурный контекст обыкновенных вещей, окружающих его в повседневной жизни, научить самостоятельно, анализировать, сопоставлять, делать выводы.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своей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тематике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музеи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могут быть разнообразными: фольклорные, исторические, краеведческие, литературные, географические, природы, искусства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18" y="3645024"/>
            <a:ext cx="3856169" cy="288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092" y="3633301"/>
            <a:ext cx="4352388" cy="290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116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352928" cy="38015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организации детской деятельности в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музее: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(сюжетно-ролевые, дидактические)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Организованная образовательная деятельность (экскурсии)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Исследовательская деятельность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Беседы, чтение художественной литературы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Художественное творчество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Музыкальная деятельность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01008"/>
            <a:ext cx="457200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11858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30317</TotalTime>
  <Words>120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Georgia</vt:lpstr>
      <vt:lpstr>Times New Roman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2022-02-28T18:26:31Z</dcterms:created>
  <dcterms:modified xsi:type="dcterms:W3CDTF">2022-03-23T10:12:18Z</dcterms:modified>
</cp:coreProperties>
</file>