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61" r:id="rId3"/>
    <p:sldId id="256" r:id="rId4"/>
    <p:sldId id="266" r:id="rId5"/>
    <p:sldId id="267" r:id="rId6"/>
    <p:sldId id="263" r:id="rId7"/>
    <p:sldId id="271" r:id="rId8"/>
    <p:sldId id="264" r:id="rId9"/>
    <p:sldId id="285" r:id="rId10"/>
    <p:sldId id="286" r:id="rId11"/>
    <p:sldId id="272" r:id="rId12"/>
    <p:sldId id="289" r:id="rId13"/>
    <p:sldId id="290" r:id="rId14"/>
    <p:sldId id="28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A5971-E671-4097-92A2-BB5D3BA81346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B1924-E718-4CF5-833E-162CB863E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371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5398-D544-4625-99B0-8026EE07947C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528F-5A92-47B4-B378-A7591F03B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35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5398-D544-4625-99B0-8026EE07947C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528F-5A92-47B4-B378-A7591F03B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22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5398-D544-4625-99B0-8026EE07947C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528F-5A92-47B4-B378-A7591F03B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10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5398-D544-4625-99B0-8026EE07947C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528F-5A92-47B4-B378-A7591F03B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66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5398-D544-4625-99B0-8026EE07947C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528F-5A92-47B4-B378-A7591F03B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523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5398-D544-4625-99B0-8026EE07947C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528F-5A92-47B4-B378-A7591F03B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27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5398-D544-4625-99B0-8026EE07947C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528F-5A92-47B4-B378-A7591F03B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431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5398-D544-4625-99B0-8026EE07947C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528F-5A92-47B4-B378-A7591F03B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219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5398-D544-4625-99B0-8026EE07947C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528F-5A92-47B4-B378-A7591F03B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76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5398-D544-4625-99B0-8026EE07947C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528F-5A92-47B4-B378-A7591F03B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624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5398-D544-4625-99B0-8026EE07947C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528F-5A92-47B4-B378-A7591F03B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67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25398-D544-4625-99B0-8026EE07947C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1528F-5A92-47B4-B378-A7591F03B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91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5/1620106027_48-phonoteka_org-p-fon-dlya-prezentatsii-logopeda-detskogo-sa-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4518" y="2060812"/>
            <a:ext cx="6778161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Применение современных образовательных технологий в логопедии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51960" y="4937760"/>
            <a:ext cx="5166360" cy="1483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МДОУ «Детский сад «Солнышко»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п. г. т. Шерловая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Гора».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Учитель-логопед: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Петелина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Е.В.</a:t>
            </a:r>
          </a:p>
        </p:txBody>
      </p:sp>
    </p:spTree>
    <p:extLst>
      <p:ext uri="{BB962C8B-B14F-4D97-AF65-F5344CB8AC3E}">
        <p14:creationId xmlns:p14="http://schemas.microsoft.com/office/powerpoint/2010/main" val="205029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5/1620106027_48-phonoteka_org-p-fon-dlya-prezentatsii-logopeda-detskogo-sa-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291" y="1105468"/>
            <a:ext cx="9605418" cy="54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5/1620106027_48-phonoteka_org-p-fon-dlya-prezentatsii-logopeda-detskogo-sa-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119" y="968650"/>
            <a:ext cx="9936692" cy="558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8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5/1620106027_48-phonoteka_org-p-fon-dlya-prezentatsii-logopeda-detskogo-sa-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281" y="1037230"/>
            <a:ext cx="9923437" cy="558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2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5/1620106027_48-phonoteka_org-p-fon-dlya-prezentatsii-logopeda-detskogo-sa-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6265" t="-1120" r="6083"/>
          <a:stretch/>
        </p:blipFill>
        <p:spPr>
          <a:xfrm>
            <a:off x="2142699" y="1433016"/>
            <a:ext cx="7478973" cy="4925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050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5/1620106027_48-phonoteka_org-p-fon-dlya-prezentatsii-logopeda-detskogo-sa-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1828800" y="2129050"/>
            <a:ext cx="6728346" cy="4326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                 </a:t>
            </a:r>
          </a:p>
          <a:p>
            <a:r>
              <a:rPr lang="ru-RU" sz="3600" dirty="0" smtClean="0">
                <a:solidFill>
                  <a:srgbClr val="C00000"/>
                </a:solidFill>
              </a:rPr>
              <a:t>                 </a:t>
            </a:r>
            <a:r>
              <a:rPr lang="ru-RU" sz="3600" b="1" dirty="0" smtClean="0">
                <a:solidFill>
                  <a:srgbClr val="C00000"/>
                </a:solidFill>
              </a:rPr>
              <a:t>Спасибо за внимание!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           Здоровья!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                  Творческих успехов! 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93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3.infourok.ru/uploads/ex/01d4/00040cfb-838fbcd2/img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32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5/1620106027_48-phonoteka_org-p-fon-dlya-prezentatsii-logopeda-detskogo-sa-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8799" t="-8" r="8322" b="1"/>
          <a:stretch/>
        </p:blipFill>
        <p:spPr>
          <a:xfrm>
            <a:off x="3084395" y="1992573"/>
            <a:ext cx="6332562" cy="4298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1755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5/1620106027_48-phonoteka_org-p-fon-dlya-prezentatsii-logopeda-detskogo-sa-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226" y="586852"/>
            <a:ext cx="9819414" cy="607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7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5/1620106027_48-phonoteka_org-p-fon-dlya-prezentatsii-logopeda-detskogo-sa-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180" y="791572"/>
            <a:ext cx="10311640" cy="580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4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5/1620106027_48-phonoteka_org-p-fon-dlya-prezentatsii-logopeda-detskogo-sa-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514" t="487"/>
          <a:stretch/>
        </p:blipFill>
        <p:spPr>
          <a:xfrm>
            <a:off x="1265904" y="795188"/>
            <a:ext cx="9469121" cy="580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5/1620106027_48-phonoteka_org-p-fon-dlya-prezentatsii-logopeda-detskogo-sa-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428" t="-19" r="325"/>
          <a:stretch/>
        </p:blipFill>
        <p:spPr>
          <a:xfrm>
            <a:off x="1180136" y="996287"/>
            <a:ext cx="9628891" cy="562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7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5/1620106027_48-phonoteka_org-p-fon-dlya-prezentatsii-logopeda-detskogo-sa-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724" y="846161"/>
            <a:ext cx="10236251" cy="575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0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5/1620106027_48-phonoteka_org-p-fon-dlya-prezentatsii-logopeda-detskogo-sa-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87" y="685681"/>
            <a:ext cx="10566826" cy="59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9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41</Words>
  <Application>Microsoft Office PowerPoint</Application>
  <PresentationFormat>Широкоэкранный</PresentationFormat>
  <Paragraphs>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</dc:creator>
  <cp:lastModifiedBy>Привет</cp:lastModifiedBy>
  <cp:revision>50</cp:revision>
  <dcterms:created xsi:type="dcterms:W3CDTF">2022-04-07T02:42:42Z</dcterms:created>
  <dcterms:modified xsi:type="dcterms:W3CDTF">2022-04-12T10:08:30Z</dcterms:modified>
</cp:coreProperties>
</file>