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EC7F24-ECFA-418B-AFDC-AC6CE13BF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56" y="-318552"/>
            <a:ext cx="5554375" cy="3707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CC642E5-2804-4BF8-AE36-5266AE17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097" y="-129470"/>
            <a:ext cx="4103718" cy="2739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E6AAAD-DCD1-4CFE-BE1D-ED7B6F87A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977" y="1880262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DB39721-1E4A-43A8-86BB-2767EFA9C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399" y="-237304"/>
            <a:ext cx="4436146" cy="295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B8A93BB-E16A-43BF-A51A-835C650A7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3784" y="3495155"/>
            <a:ext cx="4998720" cy="374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405FC22-9BC4-47FB-9E42-C88879301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0086" y="4276010"/>
            <a:ext cx="4436146" cy="2968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A67CD5C-7A62-4EC4-B857-0EDB40021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4410" y="1837223"/>
            <a:ext cx="4517525" cy="3315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00F0992-06FF-40A2-A795-EDF589A293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1381" y="4276010"/>
            <a:ext cx="4171164" cy="3128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FD1C0B-E5D8-45B6-96A3-DF564233E82A}"/>
              </a:ext>
            </a:extLst>
          </p:cNvPr>
          <p:cNvSpPr txBox="1"/>
          <p:nvPr/>
        </p:nvSpPr>
        <p:spPr>
          <a:xfrm>
            <a:off x="381000" y="2993515"/>
            <a:ext cx="11430000" cy="1323439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Что такое дружба?</a:t>
            </a:r>
          </a:p>
        </p:txBody>
      </p:sp>
    </p:spTree>
    <p:extLst>
      <p:ext uri="{BB962C8B-B14F-4D97-AF65-F5344CB8AC3E}">
        <p14:creationId xmlns:p14="http://schemas.microsoft.com/office/powerpoint/2010/main" val="308943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4CA610-BE3F-4D26-96A1-14646C032C0B}"/>
              </a:ext>
            </a:extLst>
          </p:cNvPr>
          <p:cNvSpPr txBox="1"/>
          <p:nvPr/>
        </p:nvSpPr>
        <p:spPr>
          <a:xfrm>
            <a:off x="0" y="3429000"/>
            <a:ext cx="12192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S Text"/>
              </a:rPr>
              <a:t>Дружба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S Text"/>
              </a:rPr>
              <a:t> – б</a:t>
            </a:r>
            <a:r>
              <a:rPr lang="ru-RU" sz="36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S Text"/>
              </a:rPr>
              <a:t>лизкие отношения, основанные на взаимном доверии, привязанности, общности интересов.</a:t>
            </a:r>
          </a:p>
          <a:p>
            <a:pPr algn="ctr"/>
            <a:endParaRPr lang="ru-RU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0EAA34-66EA-4E99-8DF4-13BC7B0B5BAA}"/>
              </a:ext>
            </a:extLst>
          </p:cNvPr>
          <p:cNvSpPr txBox="1"/>
          <p:nvPr/>
        </p:nvSpPr>
        <p:spPr>
          <a:xfrm>
            <a:off x="-81280" y="17748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S Text"/>
              </a:rPr>
              <a:t>Друг</a:t>
            </a:r>
            <a:r>
              <a:rPr lang="ru-RU" sz="36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S Text"/>
              </a:rPr>
              <a:t> – человек, который связан с кем-н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S Text"/>
              </a:rPr>
              <a:t>ибудь</a:t>
            </a:r>
            <a:r>
              <a:rPr lang="ru-RU" sz="36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YS Text"/>
              </a:rPr>
              <a:t> дружбой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754" y="1996227"/>
            <a:ext cx="10491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Инсценировка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стихотворения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советской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поэтессы Агнии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Барто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«Срочно требуется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друг»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433" y="367413"/>
            <a:ext cx="9118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Упражнение «Правила дружбы»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7189" y="952188"/>
            <a:ext cx="3251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правил и </a:t>
            </a:r>
            <a:r>
              <a:rPr lang="ru-RU" b="1" i="1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антиправил</a:t>
            </a:r>
            <a:r>
              <a:rPr lang="ru-RU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3290" y="1265763"/>
            <a:ext cx="11088710" cy="559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Помогай другу в беде;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Останови друга, если он делает что-то плохое, но не применяй при этом силу;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жадничай;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Дружи только с тем, от кого можно пучить какую-то выгоду;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Друга иногда можно обмануть;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Помогайте друг другу;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Дружить нужно не для того, чтобы друг тебе что-то хорошее сделал, не потому, что это выгодно, а потому, что этот человек тебе близок, близки его интересы;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Умей признавать свои ошибки;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Другу не обязательно помогать в беде;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 секрет друга иногда можно рассказать другим.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 должен понимать и уважать интересы друга;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 другом можно не делиться;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Заботься о здоровье друзей;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Если ты обидел друга, то не обязательно просить у него прощения;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-Уважай право друга иметь других друзей, кроме тебя;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Будь честным;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бойся попросить прощения, если обидел друга;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Кроме тебя у твоего друга не должно быть других друзей;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Умей хранить секреты друга;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Если твой друг делает что-то плохое, его не нужно останавливать.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87887" y="2253803"/>
            <a:ext cx="5847009" cy="128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87887" y="2511380"/>
            <a:ext cx="2923504" cy="128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87887" y="3769876"/>
            <a:ext cx="343865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87887" y="4061881"/>
            <a:ext cx="4655228" cy="215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287887" y="4572000"/>
            <a:ext cx="2794716" cy="128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87887" y="5087155"/>
            <a:ext cx="6181859" cy="257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87887" y="6130344"/>
            <a:ext cx="5190186" cy="257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87887" y="6645499"/>
            <a:ext cx="6281154" cy="386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6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06" y="1365161"/>
            <a:ext cx="5826181" cy="4367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7893" y="425003"/>
            <a:ext cx="792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Упражнение «Цветок дружбы»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377" y="341033"/>
            <a:ext cx="96720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 дружбе сложены пословицы: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Дружба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гриб – в лесу не найдёшь.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Дружба, как стекло: разобьёшь -  не склеишь.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Один за всех и все за одного.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Человек без друга, что дерево без корней.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Нет друга – ищи, а найдёшь – береги.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имей 100 рублей, а имей 100 друзей.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9211" y="291491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Дружба крепкая у нас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Ей гордится весь наш класс.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Вместе учимся, играем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Веселимся, отдыхаем.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Ну, а если у кого-то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Приключится вдруг беда.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Огорчаться нет причины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Мы поможем всем всегда.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Если радость у кого-то,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Вместе радуемся мы,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Потому что в нашем классе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Все заботливы, дружны.</a:t>
            </a:r>
            <a:endParaRPr lang="ru-RU" sz="32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7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155</TotalTime>
  <Words>329</Words>
  <Application>Microsoft Office PowerPoint</Application>
  <PresentationFormat>Широкоэкранный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Trebuchet MS</vt:lpstr>
      <vt:lpstr>Tw Cen MT</vt:lpstr>
      <vt:lpstr>YS Text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Расима</dc:creator>
  <cp:lastModifiedBy>Stud6</cp:lastModifiedBy>
  <cp:revision>6</cp:revision>
  <dcterms:created xsi:type="dcterms:W3CDTF">2022-02-16T06:13:55Z</dcterms:created>
  <dcterms:modified xsi:type="dcterms:W3CDTF">2022-02-16T09:33:57Z</dcterms:modified>
</cp:coreProperties>
</file>