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59" r:id="rId5"/>
    <p:sldId id="261" r:id="rId6"/>
    <p:sldId id="25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2EDCA-B5B9-4083-8422-B6B3B0390B6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09EBC-4069-46BF-BB68-82CA94346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0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09EBC-4069-46BF-BB68-82CA9434672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0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КсавьексаккКваа</a:t>
            </a:r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1" y="188640"/>
            <a:ext cx="8640960" cy="63768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97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5016" cy="743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/>
              <a:t>Эта гравюра была выполнена на меди художником Е.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73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61963"/>
            <a:ext cx="8496944" cy="778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Предполагаемый автор этого акварельного портрета, выполненного около 1815 года - лицейский учитель рисования Сергей Гаврилович </a:t>
            </a:r>
            <a:r>
              <a:rPr lang="ru-RU" sz="2800" b="1" i="1" dirty="0" err="1">
                <a:solidFill>
                  <a:srgbClr val="FF0000"/>
                </a:solidFill>
              </a:rPr>
              <a:t>Чириков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2008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Пушкин в Михайловском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3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31" y="188640"/>
            <a:ext cx="7960907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Пушкин в Михайловском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274871" cy="60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39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71400"/>
            <a:ext cx="8640960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32657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Петр Соколов. Портрет А. С. Пушкина 1836, акварель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7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43204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Последний прижизненный портрет А.С. Пушкина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92695"/>
            <a:ext cx="5905500" cy="62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321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53</Words>
  <Application>Microsoft Office PowerPoint</Application>
  <PresentationFormat>Экран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КсавьексаккКваа</vt:lpstr>
      <vt:lpstr>Эта гравюра была выполнена на меди художником Е.  </vt:lpstr>
      <vt:lpstr>Предполагаемый автор этого акварельного портрета, выполненного около 1815 года - лицейский учитель рисования Сергей Гаврилович Чириков.</vt:lpstr>
      <vt:lpstr>Пушкин в Михайловском</vt:lpstr>
      <vt:lpstr>Пушкин в Михайловском</vt:lpstr>
      <vt:lpstr>Презентация PowerPoint</vt:lpstr>
      <vt:lpstr>Последний прижизненный портрет А.С. Пушкина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2022-02-01T17:19:29Z</dcterms:created>
  <dcterms:modified xsi:type="dcterms:W3CDTF">2022-02-01T18:10:52Z</dcterms:modified>
</cp:coreProperties>
</file>