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7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79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8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Титульный слайд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ru-RU" smtClean="0"/>
              <a:t>Образец подзаголовка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Заголовок и вертикальный текст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7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Вертикальный заголовок и текст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6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0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Заголовок и объект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Заголовок раздела"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2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2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Два объекта"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6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2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2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Сравнение"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3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3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3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Только заголовок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0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Пустой слайд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Объект с подписью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41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64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Рисунок с подписью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611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ru-RU" smtClean="0"/>
              <a:t>Вставка рисунка</a:t>
            </a:r>
            <a:endParaRPr dirty="0" lang="en-US"/>
          </a:p>
        </p:txBody>
      </p:sp>
      <p:sp>
        <p:nvSpPr>
          <p:cNvPr id="1048612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ru-RU" smtClean="0"/>
              <a:t>Образец текста</a:t>
            </a:r>
          </a:p>
        </p:txBody>
      </p:sp>
      <p:sp>
        <p:nvSpPr>
          <p:cNvPr id="104861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ru-RU" smtClean="0"/>
              <a:t>Образец заголовка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ru-RU" smtClean="0"/>
              <a:t>Образец текста</a:t>
            </a:r>
          </a:p>
          <a:p>
            <a:pPr lvl="1"/>
            <a:r>
              <a:rPr altLang="zh-CN" lang="ru-RU" smtClean="0"/>
              <a:t>Второй уровень</a:t>
            </a:r>
          </a:p>
          <a:p>
            <a:pPr lvl="2"/>
            <a:r>
              <a:rPr altLang="zh-CN" lang="ru-RU" smtClean="0"/>
              <a:t>Третий уровень</a:t>
            </a:r>
          </a:p>
          <a:p>
            <a:pPr lvl="3"/>
            <a:r>
              <a:rPr altLang="zh-CN" lang="ru-RU" smtClean="0"/>
              <a:t>Четвертый уровень</a:t>
            </a:r>
          </a:p>
          <a:p>
            <a:pPr lvl="4"/>
            <a:r>
              <a:rPr altLang="zh-CN" lang="ru-RU" smtClean="0"/>
              <a:t>Пятый уровень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9C8F3-725A-4F9A-A507-94E9D5D4F6DB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40409-DAE8-4674-9087-DC3CFB3688BD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en-US" lang="ru-RU"/>
              <a:t>Т</a:t>
            </a:r>
            <a:r>
              <a:rPr altLang="en-US" lang="ru-RU"/>
              <a:t>е</a:t>
            </a:r>
            <a:r>
              <a:rPr altLang="en-US" lang="ru-RU"/>
              <a:t>м</a:t>
            </a:r>
            <a:r>
              <a:rPr altLang="en-US" lang="ru-RU"/>
              <a:t>а</a:t>
            </a:r>
            <a:r>
              <a:rPr altLang="en-US" lang="en-US"/>
              <a:t>:</a:t>
            </a:r>
            <a:r>
              <a:rPr altLang="en-US" lang="ru-RU"/>
              <a:t>И</a:t>
            </a:r>
            <a:r>
              <a:rPr altLang="en-US" lang="ru-RU"/>
              <a:t>н</a:t>
            </a:r>
            <a:r>
              <a:rPr altLang="en-US" lang="ru-RU"/>
              <a:t>с</a:t>
            </a:r>
            <a:r>
              <a:rPr altLang="en-US" lang="ru-RU"/>
              <a:t>т</a:t>
            </a:r>
            <a:r>
              <a:rPr altLang="en-US" lang="ru-RU"/>
              <a:t>р</a:t>
            </a:r>
            <a:r>
              <a:rPr altLang="en-US" lang="ru-RU"/>
              <a:t>у</a:t>
            </a:r>
            <a:r>
              <a:rPr altLang="en-US" lang="ru-RU"/>
              <a:t>м</a:t>
            </a:r>
            <a:r>
              <a:rPr altLang="en-US" lang="ru-RU"/>
              <a:t>е</a:t>
            </a:r>
            <a:r>
              <a:rPr altLang="en-US" lang="ru-RU"/>
              <a:t>н</a:t>
            </a:r>
            <a:r>
              <a:rPr altLang="en-US" lang="ru-RU"/>
              <a:t>т</a:t>
            </a:r>
            <a:r>
              <a:rPr altLang="en-US" lang="ru-RU"/>
              <a:t>а</a:t>
            </a:r>
            <a:r>
              <a:rPr altLang="en-US" lang="ru-RU"/>
              <a:t>л</a:t>
            </a:r>
            <a:r>
              <a:rPr altLang="en-US" lang="ru-RU"/>
              <a:t>ь</a:t>
            </a:r>
            <a:r>
              <a:rPr altLang="en-US" lang="ru-RU"/>
              <a:t>н</a:t>
            </a:r>
            <a:r>
              <a:rPr altLang="en-US" lang="ru-RU"/>
              <a:t>ы</a:t>
            </a:r>
            <a:r>
              <a:rPr altLang="en-US" lang="ru-RU"/>
              <a:t>й</a:t>
            </a:r>
            <a:r>
              <a:rPr altLang="en-US" lang="en-US"/>
              <a:t> </a:t>
            </a:r>
            <a:r>
              <a:rPr altLang="en-US" lang="ru-RU"/>
              <a:t>к</a:t>
            </a:r>
            <a:r>
              <a:rPr altLang="en-US" lang="ru-RU"/>
              <a:t>о</a:t>
            </a:r>
            <a:r>
              <a:rPr altLang="en-US" lang="ru-RU"/>
              <a:t>н</a:t>
            </a:r>
            <a:r>
              <a:rPr altLang="en-US" lang="ru-RU"/>
              <a:t>ц</a:t>
            </a:r>
            <a:r>
              <a:rPr altLang="en-US" lang="ru-RU"/>
              <a:t>е</a:t>
            </a:r>
            <a:r>
              <a:rPr altLang="en-US" lang="ru-RU"/>
              <a:t>р</a:t>
            </a:r>
            <a:r>
              <a:rPr altLang="en-US" lang="ru-RU"/>
              <a:t>т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ru-RU"/>
              <a:t>А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ru-RU"/>
              <a:t>Х</a:t>
            </a:r>
            <a:r>
              <a:rPr altLang="en-US" lang="ru-RU"/>
              <a:t>а</a:t>
            </a:r>
            <a:r>
              <a:rPr altLang="en-US" lang="ru-RU"/>
              <a:t>ч</a:t>
            </a:r>
            <a:r>
              <a:rPr altLang="en-US" lang="ru-RU"/>
              <a:t>а</a:t>
            </a:r>
            <a:r>
              <a:rPr altLang="en-US" lang="ru-RU"/>
              <a:t>т</a:t>
            </a:r>
            <a:r>
              <a:rPr altLang="en-US" lang="ru-RU"/>
              <a:t>у</a:t>
            </a:r>
            <a:r>
              <a:rPr altLang="en-US" lang="ru-RU"/>
              <a:t>р</a:t>
            </a:r>
            <a:r>
              <a:rPr altLang="en-US" lang="ru-RU"/>
              <a:t>я</a:t>
            </a:r>
            <a:r>
              <a:rPr altLang="en-US" lang="ru-RU"/>
              <a:t>н</a:t>
            </a:r>
            <a:r>
              <a:rPr altLang="en-US" lang="en-US"/>
              <a:t>.</a:t>
            </a:r>
            <a:r>
              <a:rPr altLang="en-US" lang="en-US"/>
              <a:t> </a:t>
            </a:r>
            <a:endParaRPr altLang="en-US" lang="ru-RU"/>
          </a:p>
        </p:txBody>
      </p:sp>
      <p:sp>
        <p:nvSpPr>
          <p:cNvPr id="104858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en-US"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"/>
          <p:cNvSpPr txBox="1"/>
          <p:nvPr/>
        </p:nvSpPr>
        <p:spPr>
          <a:xfrm>
            <a:off x="1803507" y="3219450"/>
            <a:ext cx="5862513" cy="1348740"/>
          </a:xfrm>
          <a:prstGeom prst="rect"/>
        </p:spPr>
        <p:txBody>
          <a:bodyPr rtlCol="0" wrap="square">
            <a:spAutoFit/>
          </a:bodyPr>
          <a:p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ц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en-US">
                <a:solidFill>
                  <a:srgbClr val="000000"/>
                </a:solidFill>
              </a:rPr>
              <a:t>-</a:t>
            </a:r>
            <a:r>
              <a:rPr altLang="en-US" sz="2800" lang="ru-RU">
                <a:solidFill>
                  <a:srgbClr val="000000"/>
                </a:solidFill>
              </a:rPr>
              <a:t>э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endParaRPr sz="2800" lang="ru-RU">
              <a:solidFill>
                <a:srgbClr val="000000"/>
              </a:solidFill>
            </a:endParaRPr>
          </a:p>
          <a:p>
            <a:r>
              <a:rPr altLang="en-US" sz="2800" lang="ru-RU">
                <a:solidFill>
                  <a:srgbClr val="000000"/>
                </a:solidFill>
              </a:rPr>
              <a:t>Х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ч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у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в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и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ц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endParaRPr sz="2800" lang="ru-RU">
              <a:solidFill>
                <a:srgbClr val="000000"/>
              </a:solidFill>
            </a:endParaRPr>
          </a:p>
          <a:p>
            <a:r>
              <a:rPr altLang="en-US" sz="2800" lang="ru-RU">
                <a:solidFill>
                  <a:srgbClr val="000000"/>
                </a:solidFill>
              </a:rPr>
              <a:t>П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м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я</a:t>
            </a:r>
            <a:r>
              <a:rPr altLang="en-US" sz="2800" lang="ru-RU">
                <a:solidFill>
                  <a:srgbClr val="000000"/>
                </a:solidFill>
              </a:rPr>
              <a:t>л</a:t>
            </a:r>
            <a:r>
              <a:rPr altLang="en-US" sz="2800" lang="ru-RU">
                <a:solidFill>
                  <a:srgbClr val="000000"/>
                </a:solidFill>
              </a:rPr>
              <a:t>а</a:t>
            </a:r>
            <a:r>
              <a:rPr altLang="en-US" sz="2800" lang="ru-RU">
                <a:solidFill>
                  <a:srgbClr val="000000"/>
                </a:solidFill>
              </a:rPr>
              <a:t>с</a:t>
            </a:r>
            <a:r>
              <a:rPr altLang="en-US" sz="2800" lang="ru-RU">
                <a:solidFill>
                  <a:srgbClr val="000000"/>
                </a:solidFill>
              </a:rPr>
              <a:t>ь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.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altLang="en-US" lang="ru-RU"/>
              <a:t>Ц</a:t>
            </a:r>
            <a:r>
              <a:rPr altLang="en-US" lang="ru-RU"/>
              <a:t>е</a:t>
            </a:r>
            <a:r>
              <a:rPr altLang="en-US" lang="ru-RU"/>
              <a:t>л</a:t>
            </a:r>
            <a:r>
              <a:rPr altLang="en-US" lang="ru-RU"/>
              <a:t>ь</a:t>
            </a:r>
            <a:r>
              <a:rPr altLang="en-US" lang="en-US"/>
              <a:t>:</a:t>
            </a:r>
            <a:r>
              <a:rPr altLang="en-US" lang="en-US"/>
              <a:t> </a:t>
            </a:r>
            <a:endParaRPr lang="ru-RU"/>
          </a:p>
        </p:txBody>
      </p:sp>
      <p:sp>
        <p:nvSpPr>
          <p:cNvPr id="1048594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lang="ru-RU"/>
              <a:t>знакомство с инструментальным концертом, на примере</a:t>
            </a:r>
            <a:r>
              <a:rPr altLang="en-US" lang="en-US"/>
              <a:t> </a:t>
            </a:r>
            <a:r>
              <a:rPr altLang="en-US" lang="ru-RU"/>
              <a:t>т</a:t>
            </a:r>
            <a:r>
              <a:rPr altLang="en-US" lang="ru-RU"/>
              <a:t>в</a:t>
            </a:r>
            <a:r>
              <a:rPr altLang="en-US" lang="ru-RU"/>
              <a:t>о</a:t>
            </a:r>
            <a:r>
              <a:rPr altLang="en-US" lang="ru-RU"/>
              <a:t>р</a:t>
            </a:r>
            <a:r>
              <a:rPr altLang="en-US" lang="ru-RU"/>
              <a:t>ч</a:t>
            </a:r>
            <a:r>
              <a:rPr altLang="en-US" lang="ru-RU"/>
              <a:t>е</a:t>
            </a:r>
            <a:r>
              <a:rPr altLang="en-US" lang="ru-RU"/>
              <a:t>с</a:t>
            </a:r>
            <a:r>
              <a:rPr altLang="en-US" lang="ru-RU"/>
              <a:t>т</a:t>
            </a:r>
            <a:r>
              <a:rPr altLang="en-US" lang="ru-RU"/>
              <a:t>в</a:t>
            </a:r>
            <a:r>
              <a:rPr altLang="en-US" lang="ru-RU"/>
              <a:t>а</a:t>
            </a:r>
            <a:r>
              <a:rPr altLang="en-US" lang="en-US"/>
              <a:t> </a:t>
            </a:r>
            <a:r>
              <a:rPr altLang="en-US" lang="ru-RU"/>
              <a:t>А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ru-RU"/>
              <a:t>Х</a:t>
            </a:r>
            <a:r>
              <a:rPr altLang="en-US" lang="ru-RU"/>
              <a:t>а</a:t>
            </a:r>
            <a:r>
              <a:rPr altLang="en-US" lang="ru-RU"/>
              <a:t>ч</a:t>
            </a:r>
            <a:r>
              <a:rPr altLang="en-US" lang="ru-RU"/>
              <a:t>а</a:t>
            </a:r>
            <a:r>
              <a:rPr altLang="en-US" lang="ru-RU"/>
              <a:t>т</a:t>
            </a:r>
            <a:r>
              <a:rPr altLang="en-US" lang="ru-RU"/>
              <a:t>у</a:t>
            </a:r>
            <a:r>
              <a:rPr altLang="en-US" lang="ru-RU"/>
              <a:t>р</a:t>
            </a:r>
            <a:r>
              <a:rPr altLang="en-US" lang="ru-RU"/>
              <a:t>я</a:t>
            </a:r>
            <a:r>
              <a:rPr altLang="en-US" lang="ru-RU"/>
              <a:t>н</a:t>
            </a:r>
            <a:r>
              <a:rPr altLang="en-US" lang="ru-RU"/>
              <a:t>а</a:t>
            </a:r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en-US" lang="ru-RU"/>
              <a:t>З</a:t>
            </a:r>
            <a:r>
              <a:rPr altLang="en-US" lang="ru-RU"/>
              <a:t>а</a:t>
            </a:r>
            <a:r>
              <a:rPr altLang="en-US" lang="ru-RU"/>
              <a:t>д</a:t>
            </a:r>
            <a:r>
              <a:rPr altLang="en-US" lang="ru-RU"/>
              <a:t>а</a:t>
            </a:r>
            <a:r>
              <a:rPr altLang="en-US" lang="ru-RU"/>
              <a:t>ч</a:t>
            </a:r>
            <a:r>
              <a:rPr altLang="en-US" lang="ru-RU"/>
              <a:t>и</a:t>
            </a:r>
            <a:r>
              <a:rPr altLang="en-US" lang="en-US"/>
              <a:t>:</a:t>
            </a:r>
            <a:endParaRPr lang="ru-RU"/>
          </a:p>
        </p:txBody>
      </p:sp>
      <p:sp>
        <p:nvSpPr>
          <p:cNvPr id="1048596" name="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altLang="en-US" lang="ru-RU"/>
              <a:t>Познакомиться</a:t>
            </a:r>
            <a:r>
              <a:rPr altLang="en-US" lang="en-US"/>
              <a:t> </a:t>
            </a:r>
            <a:r>
              <a:rPr altLang="en-US" lang="ru-RU"/>
              <a:t>с</a:t>
            </a:r>
            <a:r>
              <a:rPr altLang="en-US" lang="en-US"/>
              <a:t> </a:t>
            </a:r>
            <a:r>
              <a:rPr altLang="en-US" lang="ru-RU"/>
              <a:t>п</a:t>
            </a:r>
            <a:r>
              <a:rPr altLang="en-US" lang="ru-RU"/>
              <a:t>о</a:t>
            </a:r>
            <a:r>
              <a:rPr altLang="en-US" lang="ru-RU"/>
              <a:t>н</a:t>
            </a:r>
            <a:r>
              <a:rPr altLang="en-US" lang="ru-RU"/>
              <a:t>я</a:t>
            </a:r>
            <a:r>
              <a:rPr altLang="en-US" lang="ru-RU"/>
              <a:t>т</a:t>
            </a:r>
            <a:r>
              <a:rPr altLang="en-US" lang="ru-RU"/>
              <a:t>и</a:t>
            </a:r>
            <a:r>
              <a:rPr altLang="en-US" lang="ru-RU"/>
              <a:t>е</a:t>
            </a:r>
            <a:r>
              <a:rPr altLang="en-US" lang="ru-RU"/>
              <a:t>м</a:t>
            </a:r>
            <a:r>
              <a:rPr altLang="en-US" lang="en-US"/>
              <a:t> </a:t>
            </a:r>
            <a:r>
              <a:rPr altLang="en-US" lang="ru-RU"/>
              <a:t>инструментальный</a:t>
            </a:r>
            <a:r>
              <a:rPr altLang="en-US" lang="en-US"/>
              <a:t> </a:t>
            </a:r>
            <a:r>
              <a:rPr altLang="en-US" lang="ru-RU"/>
              <a:t>к</a:t>
            </a:r>
            <a:r>
              <a:rPr altLang="en-US" lang="ru-RU"/>
              <a:t>о</a:t>
            </a:r>
            <a:r>
              <a:rPr altLang="en-US" lang="ru-RU"/>
              <a:t>н</a:t>
            </a:r>
            <a:r>
              <a:rPr altLang="en-US" lang="ru-RU"/>
              <a:t>ц</a:t>
            </a:r>
            <a:r>
              <a:rPr altLang="en-US" lang="ru-RU"/>
              <a:t>е</a:t>
            </a:r>
            <a:r>
              <a:rPr altLang="en-US" lang="ru-RU"/>
              <a:t>р</a:t>
            </a:r>
            <a:r>
              <a:rPr altLang="en-US" lang="ru-RU"/>
              <a:t>т</a:t>
            </a:r>
            <a:endParaRPr lang="ru-RU"/>
          </a:p>
          <a:p>
            <a:r>
              <a:rPr altLang="en-US" lang="ru-RU"/>
              <a:t>Познакомиться</a:t>
            </a:r>
            <a:r>
              <a:rPr altLang="en-US" lang="en-US"/>
              <a:t> </a:t>
            </a:r>
            <a:r>
              <a:rPr altLang="en-US" lang="ru-RU"/>
              <a:t>с</a:t>
            </a:r>
            <a:r>
              <a:rPr altLang="en-US" lang="en-US"/>
              <a:t> </a:t>
            </a:r>
            <a:r>
              <a:rPr altLang="en-US" lang="ru-RU"/>
              <a:t>о</a:t>
            </a:r>
            <a:r>
              <a:rPr altLang="en-US" lang="ru-RU"/>
              <a:t>с</a:t>
            </a:r>
            <a:r>
              <a:rPr altLang="en-US" lang="ru-RU"/>
              <a:t>н</a:t>
            </a:r>
            <a:r>
              <a:rPr altLang="en-US" lang="ru-RU"/>
              <a:t>о</a:t>
            </a:r>
            <a:r>
              <a:rPr altLang="en-US" lang="ru-RU"/>
              <a:t>в</a:t>
            </a:r>
            <a:r>
              <a:rPr altLang="en-US" lang="ru-RU"/>
              <a:t>н</a:t>
            </a:r>
            <a:r>
              <a:rPr altLang="en-US" lang="ru-RU"/>
              <a:t>ы</a:t>
            </a:r>
            <a:r>
              <a:rPr altLang="en-US" lang="ru-RU"/>
              <a:t>м</a:t>
            </a:r>
            <a:r>
              <a:rPr altLang="en-US" lang="ru-RU"/>
              <a:t>и</a:t>
            </a:r>
            <a:r>
              <a:rPr altLang="en-US" lang="en-US"/>
              <a:t> </a:t>
            </a:r>
            <a:r>
              <a:rPr altLang="en-US" lang="ru-RU"/>
              <a:t>м</a:t>
            </a:r>
            <a:r>
              <a:rPr altLang="en-US" lang="ru-RU"/>
              <a:t>о</a:t>
            </a:r>
            <a:r>
              <a:rPr altLang="en-US" lang="ru-RU"/>
              <a:t>м</a:t>
            </a:r>
            <a:r>
              <a:rPr altLang="en-US" lang="ru-RU"/>
              <a:t>е</a:t>
            </a:r>
            <a:r>
              <a:rPr altLang="en-US" lang="ru-RU"/>
              <a:t>н</a:t>
            </a:r>
            <a:r>
              <a:rPr altLang="en-US" lang="ru-RU"/>
              <a:t>т</a:t>
            </a:r>
            <a:r>
              <a:rPr altLang="en-US" lang="ru-RU"/>
              <a:t>а</a:t>
            </a:r>
            <a:r>
              <a:rPr altLang="en-US" lang="ru-RU"/>
              <a:t>м</a:t>
            </a:r>
            <a:r>
              <a:rPr altLang="en-US" lang="ru-RU"/>
              <a:t>и</a:t>
            </a:r>
            <a:r>
              <a:rPr altLang="en-US" lang="en-US"/>
              <a:t> </a:t>
            </a:r>
            <a:r>
              <a:rPr altLang="en-US" lang="ru-RU"/>
              <a:t>б</a:t>
            </a:r>
            <a:r>
              <a:rPr altLang="en-US" lang="ru-RU"/>
              <a:t>и</a:t>
            </a:r>
            <a:r>
              <a:rPr altLang="en-US" lang="ru-RU"/>
              <a:t>о</a:t>
            </a:r>
            <a:r>
              <a:rPr altLang="en-US" lang="ru-RU"/>
              <a:t>г</a:t>
            </a:r>
            <a:r>
              <a:rPr altLang="en-US" lang="ru-RU"/>
              <a:t>р</a:t>
            </a:r>
            <a:r>
              <a:rPr altLang="en-US" lang="ru-RU"/>
              <a:t>а</a:t>
            </a:r>
            <a:r>
              <a:rPr altLang="en-US" lang="ru-RU"/>
              <a:t>ф</a:t>
            </a:r>
            <a:r>
              <a:rPr altLang="en-US" lang="ru-RU"/>
              <a:t>и</a:t>
            </a:r>
            <a:r>
              <a:rPr altLang="en-US" lang="ru-RU"/>
              <a:t>и</a:t>
            </a:r>
            <a:r>
              <a:rPr altLang="en-US" lang="en-US"/>
              <a:t> </a:t>
            </a:r>
            <a:r>
              <a:rPr altLang="en-US" lang="ru-RU"/>
              <a:t>А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ru-RU"/>
              <a:t>Х</a:t>
            </a:r>
            <a:r>
              <a:rPr altLang="en-US" lang="ru-RU"/>
              <a:t>а</a:t>
            </a:r>
            <a:r>
              <a:rPr altLang="en-US" lang="ru-RU"/>
              <a:t>ч</a:t>
            </a:r>
            <a:r>
              <a:rPr altLang="en-US" lang="ru-RU"/>
              <a:t>а</a:t>
            </a:r>
            <a:r>
              <a:rPr altLang="en-US" lang="ru-RU"/>
              <a:t>т</a:t>
            </a:r>
            <a:r>
              <a:rPr altLang="en-US" lang="ru-RU"/>
              <a:t>у</a:t>
            </a:r>
            <a:r>
              <a:rPr altLang="en-US" lang="ru-RU"/>
              <a:t>р</a:t>
            </a:r>
            <a:r>
              <a:rPr altLang="en-US" lang="ru-RU"/>
              <a:t>я</a:t>
            </a:r>
            <a:r>
              <a:rPr altLang="en-US" lang="ru-RU"/>
              <a:t>н</a:t>
            </a:r>
            <a:r>
              <a:rPr altLang="en-US" lang="ru-RU"/>
              <a:t>а</a:t>
            </a:r>
            <a:endParaRPr lang="ru-RU"/>
          </a:p>
          <a:p>
            <a:r>
              <a:rPr altLang="en-US" lang="ru-RU"/>
              <a:t>П</a:t>
            </a:r>
            <a:r>
              <a:rPr altLang="en-US" lang="ru-RU"/>
              <a:t>о</a:t>
            </a:r>
            <a:r>
              <a:rPr altLang="en-US" lang="ru-RU"/>
              <a:t>с</a:t>
            </a:r>
            <a:r>
              <a:rPr altLang="en-US" lang="ru-RU"/>
              <a:t>л</a:t>
            </a:r>
            <a:r>
              <a:rPr altLang="en-US" lang="ru-RU"/>
              <a:t>у</a:t>
            </a:r>
            <a:r>
              <a:rPr altLang="en-US" lang="ru-RU"/>
              <a:t>ш</a:t>
            </a:r>
            <a:r>
              <a:rPr altLang="en-US" lang="ru-RU"/>
              <a:t>а</a:t>
            </a:r>
            <a:r>
              <a:rPr altLang="en-US" lang="ru-RU"/>
              <a:t>т</a:t>
            </a:r>
            <a:r>
              <a:rPr altLang="en-US" lang="ru-RU"/>
              <a:t>ь</a:t>
            </a:r>
            <a:r>
              <a:rPr altLang="en-US" lang="en-US"/>
              <a:t> </a:t>
            </a:r>
            <a:r>
              <a:rPr altLang="en-US" lang="ru-RU"/>
              <a:t>к</a:t>
            </a:r>
            <a:r>
              <a:rPr altLang="en-US" lang="ru-RU"/>
              <a:t>о</a:t>
            </a:r>
            <a:r>
              <a:rPr altLang="en-US" lang="ru-RU"/>
              <a:t>н</a:t>
            </a:r>
            <a:r>
              <a:rPr altLang="en-US" lang="ru-RU"/>
              <a:t>ц</a:t>
            </a:r>
            <a:r>
              <a:rPr altLang="en-US" lang="ru-RU"/>
              <a:t>е</a:t>
            </a:r>
            <a:r>
              <a:rPr altLang="en-US" lang="ru-RU"/>
              <a:t>р</a:t>
            </a:r>
            <a:r>
              <a:rPr altLang="en-US" lang="ru-RU"/>
              <a:t>т</a:t>
            </a:r>
            <a:r>
              <a:rPr altLang="en-US" lang="en-US"/>
              <a:t> </a:t>
            </a:r>
            <a:r>
              <a:rPr altLang="en-US" lang="ru-RU"/>
              <a:t>д</a:t>
            </a:r>
            <a:r>
              <a:rPr altLang="en-US" lang="ru-RU"/>
              <a:t>л</a:t>
            </a:r>
            <a:r>
              <a:rPr altLang="en-US" lang="ru-RU"/>
              <a:t>я</a:t>
            </a:r>
            <a:r>
              <a:rPr altLang="en-US" lang="en-US"/>
              <a:t> </a:t>
            </a:r>
            <a:r>
              <a:rPr altLang="en-US" lang="ru-RU"/>
              <a:t>скрипки</a:t>
            </a:r>
            <a:r>
              <a:rPr altLang="en-US" lang="en-US"/>
              <a:t> </a:t>
            </a:r>
            <a:r>
              <a:rPr altLang="en-US" lang="ru-RU"/>
              <a:t>с</a:t>
            </a:r>
            <a:r>
              <a:rPr altLang="en-US" lang="en-US"/>
              <a:t> </a:t>
            </a:r>
            <a:r>
              <a:rPr altLang="en-US" lang="ru-RU"/>
              <a:t>о</a:t>
            </a:r>
            <a:r>
              <a:rPr altLang="en-US" lang="ru-RU"/>
              <a:t>р</a:t>
            </a:r>
            <a:r>
              <a:rPr altLang="en-US" lang="ru-RU"/>
              <a:t>к</a:t>
            </a:r>
            <a:r>
              <a:rPr altLang="en-US" lang="ru-RU"/>
              <a:t>е</a:t>
            </a:r>
            <a:r>
              <a:rPr altLang="en-US" lang="ru-RU"/>
              <a:t>с</a:t>
            </a:r>
            <a:r>
              <a:rPr altLang="en-US" lang="ru-RU"/>
              <a:t>т</a:t>
            </a:r>
            <a:r>
              <a:rPr altLang="en-US" lang="ru-RU"/>
              <a:t>р</a:t>
            </a:r>
            <a:r>
              <a:rPr altLang="en-US" lang="ru-RU"/>
              <a:t>о</a:t>
            </a:r>
            <a:r>
              <a:rPr altLang="en-US" lang="ru-RU"/>
              <a:t>м</a:t>
            </a:r>
            <a:r>
              <a:rPr altLang="en-US" lang="en-US"/>
              <a:t> </a:t>
            </a:r>
            <a:r>
              <a:rPr altLang="en-US" lang="ru-RU"/>
              <a:t>А</a:t>
            </a:r>
            <a:r>
              <a:rPr altLang="en-US" lang="en-US"/>
              <a:t>.</a:t>
            </a:r>
            <a:r>
              <a:rPr altLang="en-US" lang="en-US"/>
              <a:t> </a:t>
            </a:r>
            <a:r>
              <a:rPr altLang="en-US" lang="ru-RU"/>
              <a:t>Х</a:t>
            </a:r>
            <a:r>
              <a:rPr altLang="en-US" lang="ru-RU"/>
              <a:t>а</a:t>
            </a:r>
            <a:r>
              <a:rPr altLang="en-US" lang="ru-RU"/>
              <a:t>ч</a:t>
            </a:r>
            <a:r>
              <a:rPr altLang="en-US" lang="ru-RU"/>
              <a:t>а</a:t>
            </a:r>
            <a:r>
              <a:rPr altLang="en-US" lang="ru-RU"/>
              <a:t>т</a:t>
            </a:r>
            <a:r>
              <a:rPr altLang="en-US" lang="ru-RU"/>
              <a:t>у</a:t>
            </a:r>
            <a:r>
              <a:rPr altLang="en-US" lang="ru-RU"/>
              <a:t>р</a:t>
            </a:r>
            <a:r>
              <a:rPr altLang="en-US" lang="ru-RU"/>
              <a:t>я</a:t>
            </a:r>
            <a:r>
              <a:rPr altLang="en-US" lang="ru-RU"/>
              <a:t>н</a:t>
            </a:r>
            <a:r>
              <a:rPr altLang="en-US" lang="ru-RU"/>
              <a:t>а</a:t>
            </a:r>
            <a:endParaRPr lang="ru-RU"/>
          </a:p>
          <a:p>
            <a:r>
              <a:rPr altLang="en-US" lang="ru-RU"/>
              <a:t>Выявить</a:t>
            </a:r>
            <a:r>
              <a:rPr altLang="en-US" lang="en-US"/>
              <a:t> </a:t>
            </a:r>
            <a:r>
              <a:rPr altLang="en-US" lang="ru-RU"/>
              <a:t>о</a:t>
            </a:r>
            <a:r>
              <a:rPr altLang="en-US" lang="ru-RU"/>
              <a:t>с</a:t>
            </a:r>
            <a:r>
              <a:rPr altLang="en-US" lang="ru-RU"/>
              <a:t>о</a:t>
            </a:r>
            <a:r>
              <a:rPr altLang="en-US" lang="ru-RU"/>
              <a:t>б</a:t>
            </a:r>
            <a:r>
              <a:rPr altLang="en-US" lang="ru-RU"/>
              <a:t>е</a:t>
            </a:r>
            <a:r>
              <a:rPr altLang="en-US" lang="ru-RU"/>
              <a:t>н</a:t>
            </a:r>
            <a:r>
              <a:rPr altLang="en-US" lang="ru-RU"/>
              <a:t>н</a:t>
            </a:r>
            <a:r>
              <a:rPr altLang="en-US" lang="ru-RU"/>
              <a:t>о</a:t>
            </a:r>
            <a:r>
              <a:rPr altLang="en-US" lang="ru-RU"/>
              <a:t>с</a:t>
            </a:r>
            <a:r>
              <a:rPr altLang="en-US" lang="ru-RU"/>
              <a:t>т</a:t>
            </a:r>
            <a:r>
              <a:rPr altLang="en-US" lang="ru-RU"/>
              <a:t>и</a:t>
            </a:r>
            <a:r>
              <a:rPr altLang="en-US" lang="en-US"/>
              <a:t> </a:t>
            </a:r>
            <a:r>
              <a:rPr altLang="en-US" lang="ru-RU"/>
              <a:t>м</a:t>
            </a:r>
            <a:r>
              <a:rPr altLang="en-US" lang="ru-RU"/>
              <a:t>у</a:t>
            </a:r>
            <a:r>
              <a:rPr altLang="en-US" lang="ru-RU"/>
              <a:t>з</a:t>
            </a:r>
            <a:r>
              <a:rPr altLang="en-US" lang="ru-RU"/>
              <a:t>ы</a:t>
            </a:r>
            <a:r>
              <a:rPr altLang="en-US" lang="ru-RU"/>
              <a:t>к</a:t>
            </a:r>
            <a:r>
              <a:rPr altLang="en-US" lang="ru-RU"/>
              <a:t>а</a:t>
            </a:r>
            <a:r>
              <a:rPr altLang="en-US" lang="ru-RU"/>
              <a:t>л</a:t>
            </a:r>
            <a:r>
              <a:rPr altLang="en-US" lang="ru-RU"/>
              <a:t>ь</a:t>
            </a:r>
            <a:r>
              <a:rPr altLang="en-US" lang="ru-RU"/>
              <a:t>н</a:t>
            </a:r>
            <a:r>
              <a:rPr altLang="en-US" lang="ru-RU"/>
              <a:t>о</a:t>
            </a:r>
            <a:r>
              <a:rPr altLang="en-US" lang="ru-RU"/>
              <a:t>г</a:t>
            </a:r>
            <a:r>
              <a:rPr altLang="en-US" lang="ru-RU"/>
              <a:t>о</a:t>
            </a:r>
            <a:r>
              <a:rPr altLang="en-US" lang="en-US"/>
              <a:t> </a:t>
            </a:r>
            <a:r>
              <a:rPr altLang="en-US" lang="ru-RU"/>
              <a:t>п</a:t>
            </a:r>
            <a:r>
              <a:rPr altLang="en-US" lang="ru-RU"/>
              <a:t>р</a:t>
            </a:r>
            <a:r>
              <a:rPr altLang="en-US" lang="ru-RU"/>
              <a:t>о</a:t>
            </a:r>
            <a:r>
              <a:rPr altLang="en-US" lang="ru-RU"/>
              <a:t>и</a:t>
            </a:r>
            <a:r>
              <a:rPr altLang="en-US" lang="ru-RU"/>
              <a:t>з</a:t>
            </a:r>
            <a:r>
              <a:rPr altLang="en-US" lang="ru-RU"/>
              <a:t>в</a:t>
            </a:r>
            <a:r>
              <a:rPr altLang="en-US" lang="ru-RU"/>
              <a:t>е</a:t>
            </a:r>
            <a:r>
              <a:rPr altLang="en-US" lang="ru-RU"/>
              <a:t>д</a:t>
            </a:r>
            <a:r>
              <a:rPr altLang="en-US" lang="ru-RU"/>
              <a:t>е</a:t>
            </a:r>
            <a:r>
              <a:rPr altLang="en-US" lang="ru-RU"/>
              <a:t>н</a:t>
            </a:r>
            <a:r>
              <a:rPr altLang="en-US" lang="ru-RU"/>
              <a:t>и</a:t>
            </a:r>
            <a:r>
              <a:rPr altLang="en-US" lang="ru-RU"/>
              <a:t>я</a:t>
            </a:r>
            <a:endParaRPr lang="ru-RU"/>
          </a:p>
          <a:p>
            <a:r>
              <a:rPr altLang="en-US" lang="ru-RU"/>
              <a:t>И</a:t>
            </a:r>
            <a:r>
              <a:rPr altLang="en-US" lang="ru-RU"/>
              <a:t>с</a:t>
            </a:r>
            <a:r>
              <a:rPr altLang="en-US" lang="ru-RU"/>
              <a:t>п</a:t>
            </a:r>
            <a:r>
              <a:rPr altLang="en-US" lang="ru-RU"/>
              <a:t>о</a:t>
            </a:r>
            <a:r>
              <a:rPr altLang="en-US" lang="ru-RU"/>
              <a:t>л</a:t>
            </a:r>
            <a:r>
              <a:rPr altLang="en-US" lang="ru-RU"/>
              <a:t>н</a:t>
            </a:r>
            <a:r>
              <a:rPr altLang="en-US" lang="ru-RU"/>
              <a:t>и</a:t>
            </a:r>
            <a:r>
              <a:rPr altLang="en-US" lang="ru-RU"/>
              <a:t>т</a:t>
            </a:r>
            <a:r>
              <a:rPr altLang="en-US" lang="ru-RU"/>
              <a:t>ь</a:t>
            </a:r>
            <a:r>
              <a:rPr altLang="en-US" lang="en-US"/>
              <a:t> </a:t>
            </a:r>
            <a:r>
              <a:rPr altLang="en-US" lang="ru-RU"/>
              <a:t>п</a:t>
            </a:r>
            <a:r>
              <a:rPr altLang="en-US" lang="ru-RU"/>
              <a:t>е</a:t>
            </a:r>
            <a:r>
              <a:rPr altLang="en-US" lang="ru-RU"/>
              <a:t>с</a:t>
            </a:r>
            <a:r>
              <a:rPr altLang="en-US" lang="ru-RU"/>
              <a:t>н</a:t>
            </a:r>
            <a:r>
              <a:rPr altLang="en-US" lang="ru-RU"/>
              <a:t>ю</a:t>
            </a:r>
            <a:r>
              <a:rPr altLang="en-US" lang="en-US"/>
              <a:t> </a:t>
            </a:r>
            <a:r>
              <a:rPr altLang="en-US" lang="en-US"/>
              <a:t>"</a:t>
            </a:r>
            <a:r>
              <a:rPr altLang="en-US" lang="ru-RU"/>
              <a:t>Б</a:t>
            </a:r>
            <a:r>
              <a:rPr altLang="en-US" lang="ru-RU"/>
              <a:t>а</a:t>
            </a:r>
            <a:r>
              <a:rPr altLang="en-US" lang="ru-RU"/>
              <a:t>л</a:t>
            </a:r>
            <a:r>
              <a:rPr altLang="en-US" lang="ru-RU"/>
              <a:t>л</a:t>
            </a:r>
            <a:r>
              <a:rPr altLang="en-US" lang="ru-RU"/>
              <a:t>а</a:t>
            </a:r>
            <a:r>
              <a:rPr altLang="en-US" lang="ru-RU"/>
              <a:t>д</a:t>
            </a:r>
            <a:r>
              <a:rPr altLang="en-US" lang="ru-RU"/>
              <a:t>а</a:t>
            </a:r>
            <a:r>
              <a:rPr altLang="en-US" lang="en-US"/>
              <a:t> </a:t>
            </a:r>
            <a:r>
              <a:rPr altLang="en-US" lang="ru-RU"/>
              <a:t>о</a:t>
            </a:r>
            <a:r>
              <a:rPr altLang="en-US" lang="en-US"/>
              <a:t> </a:t>
            </a:r>
            <a:r>
              <a:rPr altLang="en-US" lang="ru-RU"/>
              <a:t>с</a:t>
            </a:r>
            <a:r>
              <a:rPr altLang="en-US" lang="ru-RU"/>
              <a:t>о</a:t>
            </a:r>
            <a:r>
              <a:rPr altLang="en-US" lang="ru-RU"/>
              <a:t>л</a:t>
            </a:r>
            <a:r>
              <a:rPr altLang="en-US" lang="ru-RU"/>
              <a:t>д</a:t>
            </a:r>
            <a:r>
              <a:rPr altLang="en-US" lang="ru-RU"/>
              <a:t>а</a:t>
            </a:r>
            <a:r>
              <a:rPr altLang="en-US" lang="ru-RU"/>
              <a:t>т</a:t>
            </a:r>
            <a:r>
              <a:rPr altLang="en-US" lang="ru-RU"/>
              <a:t>е</a:t>
            </a:r>
            <a:r>
              <a:rPr altLang="en-US" lang="en-US"/>
              <a:t>"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304646" y="1018975"/>
            <a:ext cx="3269032" cy="4352510"/>
          </a:xfrm>
          <a:prstGeom prst="rect"/>
        </p:spPr>
      </p:pic>
      <p:sp>
        <p:nvSpPr>
          <p:cNvPr id="1048600" name=""/>
          <p:cNvSpPr txBox="1"/>
          <p:nvPr/>
        </p:nvSpPr>
        <p:spPr>
          <a:xfrm>
            <a:off x="4113110" y="1785369"/>
            <a:ext cx="4000000" cy="929639"/>
          </a:xfrm>
          <a:prstGeom prst="rect"/>
        </p:spPr>
        <p:txBody>
          <a:bodyPr rtlCol="0" wrap="square">
            <a:spAutoFit/>
          </a:bodyPr>
          <a:p>
            <a:r>
              <a:rPr altLang="en-US" sz="2800" lang="ru-RU">
                <a:solidFill>
                  <a:srgbClr val="000000"/>
                </a:solidFill>
              </a:rPr>
              <a:t>Арам Ильич Хачатурян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"/>
          <p:cNvSpPr txBox="1"/>
          <p:nvPr/>
        </p:nvSpPr>
        <p:spPr>
          <a:xfrm>
            <a:off x="0" y="0"/>
            <a:ext cx="9060724" cy="6377939"/>
          </a:xfrm>
          <a:prstGeom prst="rect"/>
        </p:spPr>
        <p:txBody>
          <a:bodyPr rtlCol="0" wrap="square">
            <a:spAutoFit/>
          </a:bodyPr>
          <a:p>
            <a:r>
              <a:rPr altLang="en-US" sz="2800" lang="ru-RU">
                <a:solidFill>
                  <a:srgbClr val="000000"/>
                </a:solidFill>
              </a:rPr>
              <a:t>К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ru-RU">
                <a:solidFill>
                  <a:srgbClr val="000000"/>
                </a:solidFill>
              </a:rPr>
              <a:t>н</a:t>
            </a:r>
            <a:r>
              <a:rPr altLang="en-US" sz="2800" lang="ru-RU">
                <a:solidFill>
                  <a:srgbClr val="000000"/>
                </a:solidFill>
              </a:rPr>
              <a:t>ц</a:t>
            </a:r>
            <a:r>
              <a:rPr altLang="en-US" sz="2800" lang="ru-RU">
                <a:solidFill>
                  <a:srgbClr val="000000"/>
                </a:solidFill>
              </a:rPr>
              <a:t>е</a:t>
            </a:r>
            <a:r>
              <a:rPr altLang="en-US" sz="2800" lang="ru-RU">
                <a:solidFill>
                  <a:srgbClr val="000000"/>
                </a:solidFill>
              </a:rPr>
              <a:t>р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ru-RU">
                <a:solidFill>
                  <a:srgbClr val="000000"/>
                </a:solidFill>
              </a:rPr>
              <a:t>э</a:t>
            </a:r>
            <a:r>
              <a:rPr altLang="en-US" sz="2800" lang="ru-RU">
                <a:solidFill>
                  <a:srgbClr val="000000"/>
                </a:solidFill>
              </a:rPr>
              <a:t>т</a:t>
            </a:r>
            <a:r>
              <a:rPr altLang="en-US" sz="2800" lang="ru-RU">
                <a:solidFill>
                  <a:srgbClr val="000000"/>
                </a:solidFill>
              </a:rPr>
              <a:t>о</a:t>
            </a:r>
            <a:r>
              <a:rPr altLang="en-US" sz="2800" lang="en-US">
                <a:solidFill>
                  <a:srgbClr val="000000"/>
                </a:solidFill>
              </a:rPr>
              <a:t>?</a:t>
            </a:r>
            <a:endParaRPr sz="2800" lang="ru-RU">
              <a:solidFill>
                <a:srgbClr val="000000"/>
              </a:solidFill>
            </a:endParaRPr>
          </a:p>
          <a:p>
            <a:endParaRPr sz="2800" lang="ru-RU">
              <a:solidFill>
                <a:srgbClr val="000000"/>
              </a:solidFill>
            </a:endParaRPr>
          </a:p>
          <a:p>
            <a:r>
              <a:rPr altLang="en-US" sz="2800" lang="en-US">
                <a:solidFill>
                  <a:srgbClr val="000000"/>
                </a:solidFill>
              </a:rPr>
              <a:t> </a:t>
            </a:r>
            <a:r>
              <a:rPr altLang="en-US" sz="2800" lang="en-US">
                <a:solidFill>
                  <a:srgbClr val="000000"/>
                </a:solidFill>
              </a:rPr>
              <a:t>1</a:t>
            </a:r>
            <a:r>
              <a:rPr altLang="en-US" sz="2800" lang="en-US">
                <a:solidFill>
                  <a:srgbClr val="000000"/>
                </a:solidFill>
              </a:rPr>
              <a:t>)</a:t>
            </a:r>
            <a:r>
              <a:rPr altLang="en-US" sz="2800" lang="en-US">
                <a:solidFill>
                  <a:srgbClr val="000000"/>
                </a:solidFill>
              </a:rPr>
              <a:t>музыкальное сочинение, написанное для одного или нескольких инструментов. 2) собрание и выполнение ряда музыкальных пьес для игры или пения перед публикой. Словарь иностранных слов, вошедших в состав русского языка</a:t>
            </a:r>
            <a:endParaRPr sz="2800" lang="ru-RU">
              <a:solidFill>
                <a:srgbClr val="000000"/>
              </a:solidFill>
            </a:endParaRPr>
          </a:p>
          <a:p>
            <a:endParaRPr sz="2800" lang="ru-RU">
              <a:solidFill>
                <a:srgbClr val="000000"/>
              </a:solidFill>
            </a:endParaRPr>
          </a:p>
          <a:p>
            <a:r>
              <a:rPr altLang="en-US" sz="2800" lang="en-US">
                <a:solidFill>
                  <a:srgbClr val="000000"/>
                </a:solidFill>
              </a:rPr>
              <a:t>чаще всего музыкальное сочинение для одного или нескольких солирующих инструментов с оркестром. Существуют также концерты для одного инструмента — без оркестра, концерты для оркестра — без строго определённых сольных партий, концерты для голоса (или голосов) с оркестром и концерты для хора а cappella[1].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"/>
          <p:cNvSpPr txBox="1"/>
          <p:nvPr/>
        </p:nvSpPr>
        <p:spPr>
          <a:xfrm>
            <a:off x="899827" y="414648"/>
            <a:ext cx="6651939" cy="3863340"/>
          </a:xfrm>
          <a:prstGeom prst="rect"/>
        </p:spPr>
        <p:txBody>
          <a:bodyPr rtlCol="0" wrap="square">
            <a:spAutoFit/>
          </a:bodyPr>
          <a:p>
            <a:r>
              <a:rPr sz="2800" lang="ru-RU">
                <a:solidFill>
                  <a:srgbClr val="000000"/>
                </a:solidFill>
              </a:rPr>
              <a:t>Скрипичный концерт был сочинен Хачатуряном летом 1940 года за неполных два месяца. «Закончив Концерт, я посвятил его Давиду Ойстраху, — вспоминал композитор... Помню, как один музыкант, поздравляя меня, сказал: "Какой Вы счастливый: Концерт написали, и тут же сын у Вас родился"».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"/>
          <p:cNvSpPr txBox="1"/>
          <p:nvPr/>
        </p:nvSpPr>
        <p:spPr>
          <a:xfrm>
            <a:off x="319750" y="842304"/>
            <a:ext cx="8504499" cy="4701539"/>
          </a:xfrm>
          <a:prstGeom prst="rect"/>
        </p:spPr>
        <p:txBody>
          <a:bodyPr rtlCol="0" wrap="square">
            <a:spAutoFit/>
          </a:bodyPr>
          <a:p>
            <a:r>
              <a:rPr sz="2800" lang="ru-RU">
                <a:solidFill>
                  <a:srgbClr val="000000"/>
                </a:solidFill>
              </a:rPr>
              <a:t>Давид Ойстрах был захвачен новым сочинением друга и молниеносно разучил его. «Очень быстро, уже через два-три дня, — продолжал Хачатурян,— Ойстрах приехал ко мне в Дом творчества в Старую Рузу, чтобы сыграть Концерт... Мой маленький коттеджик был заполнен до отказа... И я, и все присутствовавшие были поражены феерическим исполнением Ойстраха. Он сыграл Концерт так, как будто учил его много месяцев, так, как он играл его и впоследствии на больших эстрадах».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"/>
          <p:cNvSpPr txBox="1"/>
          <p:nvPr/>
        </p:nvSpPr>
        <p:spPr>
          <a:xfrm>
            <a:off x="909779" y="763158"/>
            <a:ext cx="7192640" cy="2606041"/>
          </a:xfrm>
          <a:prstGeom prst="rect"/>
        </p:spPr>
        <p:txBody>
          <a:bodyPr rtlCol="0" wrap="square">
            <a:spAutoFit/>
          </a:bodyPr>
          <a:p>
            <a:r>
              <a:rPr sz="2800" lang="ru-RU">
                <a:solidFill>
                  <a:srgbClr val="000000"/>
                </a:solidFill>
              </a:rPr>
              <a:t>Живописная красочность, яркий национальный колорит, праздничная приподнятость, виртуозная броскость музыки Концерта сразу же покорили и музыкантов-профессионалов и широкую слушательскую аудиторию.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5" name=""/>
          <p:cNvSpPr txBox="1"/>
          <p:nvPr/>
        </p:nvSpPr>
        <p:spPr>
          <a:xfrm>
            <a:off x="294083" y="898458"/>
            <a:ext cx="8085507" cy="4282440"/>
          </a:xfrm>
          <a:prstGeom prst="rect"/>
        </p:spPr>
        <p:txBody>
          <a:bodyPr rtlCol="0" wrap="square">
            <a:spAutoFit/>
          </a:bodyPr>
          <a:p>
            <a:r>
              <a:rPr sz="2800" lang="ru-RU">
                <a:solidFill>
                  <a:srgbClr val="000000"/>
                </a:solidFill>
              </a:rPr>
              <a:t>Премьера Скрипичного концерта состоялась 16 ноября 1940 года. Госоркестром СССР дирижировал Александр Гаук. Вскоре Ойстрах и Гаук представили Концерт в Ленинграде (24 декабря 1940 года), а вслед за этим он прозвучал в Ереване, Тбилиси, Киеве, Одессе. За рубежом широкое распространение получила сделанная Ойстрахом грамзапись Концерта. Концерт появился на афишах выдающихся скрипачей мира.</a:t>
            </a:r>
            <a:endParaRPr sz="2800"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M2004J19C</dc:creator>
  <dcterms:created xsi:type="dcterms:W3CDTF">2015-05-11T13:36:16Z</dcterms:created>
  <dcterms:modified xsi:type="dcterms:W3CDTF">2022-04-28T17:09:42Z</dcterms:modified>
</cp:coreProperties>
</file>