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820472" cy="136815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«Мое любимое блюдо»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907704" y="2204864"/>
            <a:ext cx="5544616" cy="11334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Кулинарный конкурс</a:t>
            </a:r>
            <a:endParaRPr lang="ru-RU" sz="4000" dirty="0"/>
          </a:p>
        </p:txBody>
      </p:sp>
      <p:sp>
        <p:nvSpPr>
          <p:cNvPr id="14338" name="AutoShape 2" descr="http://amur-oskol.ru/images/new_pov/3TGTsfJVJ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://amur-oskol.ru/images/new_pov/3TGTsfJVJ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avatars.mds.yandex.net/get-zen_doc/1328466/pub_5c5df90dd704ab00af3aff64_5c5e00d85aa05c00ad8c733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196141"/>
            <a:ext cx="5868144" cy="3661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6600" dirty="0" err="1" smtClean="0">
                <a:solidFill>
                  <a:schemeClr val="accent1">
                    <a:lumMod val="75000"/>
                  </a:schemeClr>
                </a:solidFill>
              </a:rPr>
              <a:t>Пазл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0" name="Picture 2" descr="https://img11.postila.ru/data/83/72/30/72/837230724de5d2e9e20e84231c4abe5b6e27fde176feada151160ad20b0d29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202" y="2061720"/>
            <a:ext cx="6251798" cy="479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80920" cy="2808312"/>
          </a:xfrm>
        </p:spPr>
        <p:txBody>
          <a:bodyPr>
            <a:noAutofit/>
          </a:bodyPr>
          <a:lstStyle/>
          <a:p>
            <a:pPr algn="ctr"/>
            <a:r>
              <a:rPr lang="ru-RU" sz="11500" dirty="0" smtClean="0"/>
              <a:t>«Визитка»</a:t>
            </a:r>
            <a:endParaRPr lang="ru-RU" sz="115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573016"/>
            <a:ext cx="6400800" cy="1752600"/>
          </a:xfrm>
        </p:spPr>
        <p:txBody>
          <a:bodyPr>
            <a:noAutofit/>
          </a:bodyPr>
          <a:lstStyle/>
          <a:p>
            <a:r>
              <a:rPr lang="ru-RU" sz="5400" dirty="0" smtClean="0"/>
              <a:t>-название;</a:t>
            </a:r>
          </a:p>
          <a:p>
            <a:r>
              <a:rPr lang="ru-RU" sz="5400" dirty="0" smtClean="0"/>
              <a:t>-эмблема</a:t>
            </a:r>
            <a:endParaRPr lang="ru-RU" sz="5400" dirty="0"/>
          </a:p>
        </p:txBody>
      </p:sp>
      <p:pic>
        <p:nvPicPr>
          <p:cNvPr id="13314" name="Picture 2" descr="https://moscow.vizitka.com/content/pxp-template-set-cover/9E7DE0AFE1DA842013B3860DEA03F665.jpg?size=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4825918" cy="276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707088" cy="150077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«Слепой повар»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 descr="https://img2.goodfon.ru/original/960x854/d/cc/povar-brovi-usy-kuh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443" y="2137375"/>
            <a:ext cx="5306557" cy="472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1148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«Сыщики»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https://www.culture.ru/storage/images/337d4d89eb22b884de61a72423f48729/8989477d28b7c0b0773082b95fc19dd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7296811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114800" cy="144242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«Ищейка»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0" name="Picture 2" descr="https://avatars.mds.yandex.net/get-zen_doc/1900274/pub_5f8f3c976ca69c7802393ab0_5f8f405dc2b29d2294a8913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7229475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72784"/>
          </a:xfrm>
        </p:spPr>
        <p:txBody>
          <a:bodyPr>
            <a:normAutofit/>
          </a:bodyPr>
          <a:lstStyle/>
          <a:p>
            <a:r>
              <a:rPr lang="ru-RU" sz="6600" dirty="0" smtClean="0"/>
              <a:t>«Картошечка»</a:t>
            </a:r>
            <a:endParaRPr lang="ru-RU" sz="6600" dirty="0"/>
          </a:p>
        </p:txBody>
      </p:sp>
      <p:pic>
        <p:nvPicPr>
          <p:cNvPr id="18434" name="Picture 2" descr="https://ds04.infourok.ru/uploads/ex/02c1/0016d298-34e7b322/hello_html_5aaf3f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473" y="1916832"/>
            <a:ext cx="4752527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ir-s3-cdn-cf.behance.net/project_modules/fs/0dbb2826365889.563547ec82d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95542" cy="616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yt3.ggpht.com/a/AATXAJyYH6i_IpVa79HfX2NPTRwXyrZwTkJ5dkVskzgU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 l="8407" t="22242" b="26735"/>
          <a:stretch>
            <a:fillRect/>
          </a:stretch>
        </p:blipFill>
        <p:spPr bwMode="auto">
          <a:xfrm>
            <a:off x="1115616" y="1772816"/>
            <a:ext cx="7060332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get-zen_doc/4004066/pub_5f5707323b3fcc0674edbdd4_5f5709253b3fcc0674ef46e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93303"/>
            <a:ext cx="6264696" cy="6264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31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«Мое любимое блюдо»</vt:lpstr>
      <vt:lpstr>«Визитка»</vt:lpstr>
      <vt:lpstr>«Слепой повар»</vt:lpstr>
      <vt:lpstr>«Сыщики»</vt:lpstr>
      <vt:lpstr>«Ищейка»</vt:lpstr>
      <vt:lpstr>«Картошечка»</vt:lpstr>
      <vt:lpstr>Слайд 7</vt:lpstr>
      <vt:lpstr>Слайд 8</vt:lpstr>
      <vt:lpstr>Слайд 9</vt:lpstr>
      <vt:lpstr>«Пазл»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«Визитка»</dc:title>
  <dc:creator>Пользователь</dc:creator>
  <cp:lastModifiedBy>Новоженникова Л.В.</cp:lastModifiedBy>
  <cp:revision>4</cp:revision>
  <dcterms:created xsi:type="dcterms:W3CDTF">2021-06-10T04:54:14Z</dcterms:created>
  <dcterms:modified xsi:type="dcterms:W3CDTF">2021-06-10T05:27:15Z</dcterms:modified>
</cp:coreProperties>
</file>