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862884-01A8-4C3D-AF30-292B9B50A314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290751-B170-4C06-A2A6-793E47969A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17032"/>
            <a:ext cx="7704856" cy="172819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Monotype Corsiva" pitchFamily="66" charset="0"/>
              </a:rPr>
              <a:t>Представляет «ОГОРОД НА ПОДОКОННИКЕ»</a:t>
            </a:r>
            <a:endParaRPr lang="ru-RU" sz="5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30243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МБДОУ «Детский сад №110»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г. Рязани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Детские - Огородная-хороводная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08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9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5"/>
          <a:stretch/>
        </p:blipFill>
        <p:spPr>
          <a:xfrm>
            <a:off x="0" y="106994"/>
            <a:ext cx="9144000" cy="65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0162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  <a:cs typeface="Aharoni" pitchFamily="2" charset="-79"/>
              </a:rPr>
              <a:t>СПАСИБО ЗА ВНИМАНИЕ!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2869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17</Words>
  <Application>Microsoft Office PowerPoint</Application>
  <PresentationFormat>Экран (4:3)</PresentationFormat>
  <Paragraphs>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МБДОУ «Детский сад №110» г. Рязани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№110» г. Рязани</dc:title>
  <dc:creator>Марина</dc:creator>
  <cp:lastModifiedBy>Марина</cp:lastModifiedBy>
  <cp:revision>2</cp:revision>
  <dcterms:created xsi:type="dcterms:W3CDTF">2022-05-04T20:48:56Z</dcterms:created>
  <dcterms:modified xsi:type="dcterms:W3CDTF">2022-05-04T20:59:34Z</dcterms:modified>
</cp:coreProperties>
</file>