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70" r:id="rId8"/>
    <p:sldId id="261" r:id="rId9"/>
    <p:sldId id="265" r:id="rId10"/>
    <p:sldId id="262" r:id="rId11"/>
    <p:sldId id="263" r:id="rId12"/>
    <p:sldId id="264" r:id="rId13"/>
    <p:sldId id="266" r:id="rId14"/>
    <p:sldId id="267" r:id="rId15"/>
    <p:sldId id="271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15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59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3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5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58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5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2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2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64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01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61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63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55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0D545-DF45-480D-B1CE-344B8522369C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E7118F-9D34-4650-9214-9F13592B2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7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2"/>
            <a:ext cx="7766936" cy="4645572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Веселая математика!</a:t>
            </a:r>
            <a:b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929" y="4689022"/>
            <a:ext cx="2165716" cy="1926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99" y="573816"/>
            <a:ext cx="1009229" cy="8976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733" y="1271752"/>
            <a:ext cx="788401" cy="7012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704" y="405650"/>
            <a:ext cx="1573108" cy="13991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42" y="5187559"/>
            <a:ext cx="1044682" cy="9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493987"/>
            <a:ext cx="7935574" cy="300070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Физкультминутка!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Сколько будет точек в круге - столько раз поднимем руки!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3190690" y="2434667"/>
            <a:ext cx="4997133" cy="4496905"/>
          </a:xfrm>
          <a:prstGeom prst="flowChartConnector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396484" y="3662806"/>
            <a:ext cx="761200" cy="7514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58" y="3621690"/>
            <a:ext cx="780356" cy="768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02" y="5161684"/>
            <a:ext cx="78035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65" y="4213749"/>
            <a:ext cx="2561896" cy="2561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493987"/>
            <a:ext cx="7935574" cy="300070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Физкультминутка!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Сколько елочек зеленых - столько выполни наклонов!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21" y="2314904"/>
            <a:ext cx="2477813" cy="2477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092" y="2493996"/>
            <a:ext cx="2298721" cy="2298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460" y="4051102"/>
            <a:ext cx="2560542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669" y="4363666"/>
            <a:ext cx="2158171" cy="2042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73" y="4330366"/>
            <a:ext cx="2158171" cy="2042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493987"/>
            <a:ext cx="7935574" cy="300070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Физкультминутка!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Приседаем столько раз 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сколько бабочек у нас!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23" y="2564525"/>
            <a:ext cx="2152960" cy="2045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008" y="2564525"/>
            <a:ext cx="1992540" cy="1891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757" y="2412122"/>
            <a:ext cx="2020823" cy="1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1"/>
            <a:ext cx="7766936" cy="419362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Больше или меньше?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" y="5161684"/>
            <a:ext cx="962345" cy="132167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728" y="5532381"/>
            <a:ext cx="1268078" cy="1164437"/>
          </a:xfrm>
          <a:prstGeom prst="rect">
            <a:avLst/>
          </a:prstGeom>
        </p:spPr>
      </p:pic>
      <p:sp>
        <p:nvSpPr>
          <p:cNvPr id="49" name="5-конечная звезда 48"/>
          <p:cNvSpPr/>
          <p:nvPr/>
        </p:nvSpPr>
        <p:spPr>
          <a:xfrm>
            <a:off x="8946816" y="1739921"/>
            <a:ext cx="1202058" cy="11035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06" y="4950163"/>
            <a:ext cx="1268078" cy="116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24" y="2291714"/>
            <a:ext cx="3048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428107" y="2417114"/>
            <a:ext cx="304826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69" y="1999355"/>
            <a:ext cx="7257601" cy="48586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1"/>
            <a:ext cx="7766936" cy="419362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Разложи цифры правильно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" y="5161684"/>
            <a:ext cx="962345" cy="13216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2089" y="3893311"/>
            <a:ext cx="109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2" name="Шеврон 11"/>
          <p:cNvSpPr/>
          <p:nvPr/>
        </p:nvSpPr>
        <p:spPr>
          <a:xfrm rot="10800000">
            <a:off x="4940219" y="4056295"/>
            <a:ext cx="435379" cy="5050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1"/>
            <a:ext cx="7766936" cy="419362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10=10!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" y="5161684"/>
            <a:ext cx="962345" cy="132167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728" y="5532381"/>
            <a:ext cx="1268078" cy="1164437"/>
          </a:xfrm>
          <a:prstGeom prst="rect">
            <a:avLst/>
          </a:prstGeom>
        </p:spPr>
      </p:pic>
      <p:sp>
        <p:nvSpPr>
          <p:cNvPr id="49" name="5-конечная звезда 48"/>
          <p:cNvSpPr/>
          <p:nvPr/>
        </p:nvSpPr>
        <p:spPr>
          <a:xfrm>
            <a:off x="8946816" y="1739921"/>
            <a:ext cx="1202058" cy="11035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06" y="4950163"/>
            <a:ext cx="1268078" cy="1164437"/>
          </a:xfrm>
          <a:prstGeom prst="rect">
            <a:avLst/>
          </a:prstGeom>
        </p:spPr>
      </p:pic>
      <p:sp>
        <p:nvSpPr>
          <p:cNvPr id="5" name="Равно 4"/>
          <p:cNvSpPr/>
          <p:nvPr/>
        </p:nvSpPr>
        <p:spPr>
          <a:xfrm>
            <a:off x="2753710" y="3061180"/>
            <a:ext cx="4183118" cy="281410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746234"/>
            <a:ext cx="7766936" cy="517109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75" y="602395"/>
            <a:ext cx="1618015" cy="2222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837" y="4392119"/>
            <a:ext cx="1268078" cy="1121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271" y="1441319"/>
            <a:ext cx="1268078" cy="1127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16" y="5208878"/>
            <a:ext cx="126807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2"/>
            <a:ext cx="7766936" cy="27790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Ежик-звездочет хочет посчитать свои звездочки 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2" y="2453697"/>
            <a:ext cx="3054077" cy="4194441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8334784" y="5370930"/>
            <a:ext cx="1198180" cy="106154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190" y="2448327"/>
            <a:ext cx="1268078" cy="1121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572" y="2448327"/>
            <a:ext cx="1268078" cy="1121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72" y="3634285"/>
            <a:ext cx="1268078" cy="1121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925" y="3835474"/>
            <a:ext cx="1268078" cy="1121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425" y="2448327"/>
            <a:ext cx="1268078" cy="11217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120" y="5222623"/>
            <a:ext cx="1268078" cy="11217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445" y="3835475"/>
            <a:ext cx="1268078" cy="11217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572" y="5239187"/>
            <a:ext cx="1268078" cy="1121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886" y="3714067"/>
            <a:ext cx="126807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Давайте поможем Ежику?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1    2    3   4   5   6   7    8   9 10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11 12 13  14 15  16  17 18 19 20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18" y="2786259"/>
            <a:ext cx="760850" cy="673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1" y="5465378"/>
            <a:ext cx="1564897" cy="1325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886" y="2781984"/>
            <a:ext cx="762066" cy="6767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804" y="2781984"/>
            <a:ext cx="762066" cy="6767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790" y="2781984"/>
            <a:ext cx="762066" cy="6767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262" y="2782603"/>
            <a:ext cx="762066" cy="6767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328" y="2782603"/>
            <a:ext cx="762066" cy="6767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31" y="2781986"/>
            <a:ext cx="762066" cy="6767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443" y="2781986"/>
            <a:ext cx="762066" cy="6767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743" y="2781984"/>
            <a:ext cx="762066" cy="6767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646" y="2781984"/>
            <a:ext cx="762066" cy="6767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236" y="4372899"/>
            <a:ext cx="762066" cy="6767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131" y="4372899"/>
            <a:ext cx="762066" cy="6767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070" y="4375967"/>
            <a:ext cx="762066" cy="67671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187" y="4372899"/>
            <a:ext cx="762066" cy="6767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834" y="4372899"/>
            <a:ext cx="762066" cy="6767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829" y="4372898"/>
            <a:ext cx="762066" cy="67671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037" y="4372898"/>
            <a:ext cx="762066" cy="6767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547" y="4372898"/>
            <a:ext cx="762066" cy="6767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985" y="4372898"/>
            <a:ext cx="762066" cy="6767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597" y="4372897"/>
            <a:ext cx="76206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1"/>
            <a:ext cx="7766936" cy="419362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уложить звезды в коробку?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7" y="2691848"/>
            <a:ext cx="4687614" cy="3214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99" y="2618275"/>
            <a:ext cx="962345" cy="1321676"/>
          </a:xfrm>
          <a:prstGeom prst="rect">
            <a:avLst/>
          </a:prstGeom>
        </p:spPr>
      </p:pic>
      <p:sp>
        <p:nvSpPr>
          <p:cNvPr id="49" name="5-конечная звезда 48"/>
          <p:cNvSpPr/>
          <p:nvPr/>
        </p:nvSpPr>
        <p:spPr>
          <a:xfrm>
            <a:off x="6495614" y="2324721"/>
            <a:ext cx="1202058" cy="11035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672" y="3213215"/>
            <a:ext cx="1268078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1"/>
            <a:ext cx="7766936" cy="419362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уложить звезды в коробку?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19" y="5082950"/>
            <a:ext cx="962345" cy="132167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89" y="3997247"/>
            <a:ext cx="1268078" cy="116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61" y="2806262"/>
            <a:ext cx="3122594" cy="3216165"/>
          </a:xfrm>
          <a:prstGeom prst="rect">
            <a:avLst/>
          </a:prstGeom>
        </p:spPr>
      </p:pic>
      <p:sp>
        <p:nvSpPr>
          <p:cNvPr id="49" name="5-конечная звезда 48"/>
          <p:cNvSpPr/>
          <p:nvPr/>
        </p:nvSpPr>
        <p:spPr>
          <a:xfrm>
            <a:off x="6678431" y="2381697"/>
            <a:ext cx="1202058" cy="11035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699" y="2294295"/>
            <a:ext cx="1268078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1"/>
            <a:ext cx="7766936" cy="419362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уложить звезды в коробку?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2" y="4111338"/>
            <a:ext cx="1654494" cy="2272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76" y="2448536"/>
            <a:ext cx="1268078" cy="1164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00" y="2626699"/>
            <a:ext cx="2733675" cy="3057525"/>
          </a:xfrm>
          <a:prstGeom prst="rect">
            <a:avLst/>
          </a:prstGeom>
        </p:spPr>
      </p:pic>
      <p:sp>
        <p:nvSpPr>
          <p:cNvPr id="49" name="5-конечная звезда 48"/>
          <p:cNvSpPr/>
          <p:nvPr/>
        </p:nvSpPr>
        <p:spPr>
          <a:xfrm>
            <a:off x="6916502" y="2509387"/>
            <a:ext cx="1202058" cy="11035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561" y="5140548"/>
            <a:ext cx="1268078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1"/>
            <a:ext cx="7766936" cy="419362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Подсказка!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2" y="4111338"/>
            <a:ext cx="1654494" cy="2272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28" y="4083034"/>
            <a:ext cx="1268078" cy="1164437"/>
          </a:xfrm>
          <a:prstGeom prst="rect">
            <a:avLst/>
          </a:prstGeom>
        </p:spPr>
      </p:pic>
      <p:sp>
        <p:nvSpPr>
          <p:cNvPr id="49" name="5-конечная звезда 48"/>
          <p:cNvSpPr/>
          <p:nvPr/>
        </p:nvSpPr>
        <p:spPr>
          <a:xfrm>
            <a:off x="9438985" y="2324721"/>
            <a:ext cx="1202058" cy="11035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749" y="3269707"/>
            <a:ext cx="1268078" cy="116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01" y="2269115"/>
            <a:ext cx="5773410" cy="43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71751"/>
            <a:ext cx="7766936" cy="419362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уложить звезды в коробку?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" y="5161684"/>
            <a:ext cx="962345" cy="132167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728" y="5532381"/>
            <a:ext cx="1268078" cy="1164437"/>
          </a:xfrm>
          <a:prstGeom prst="rect">
            <a:avLst/>
          </a:prstGeom>
        </p:spPr>
      </p:pic>
      <p:sp>
        <p:nvSpPr>
          <p:cNvPr id="49" name="5-конечная звезда 48"/>
          <p:cNvSpPr/>
          <p:nvPr/>
        </p:nvSpPr>
        <p:spPr>
          <a:xfrm>
            <a:off x="8946816" y="1739921"/>
            <a:ext cx="1202058" cy="11035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06" y="4950163"/>
            <a:ext cx="1268078" cy="1164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4" y="2977513"/>
            <a:ext cx="9696929" cy="17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493987"/>
            <a:ext cx="7935574" cy="300070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Физкультминутка!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Сколько покажу кружков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сколько выполни прыжков!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7" y="2691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8" y="2590728"/>
            <a:ext cx="3473742" cy="3473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775" y="2590727"/>
            <a:ext cx="3461111" cy="34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57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Trebuchet MS</vt:lpstr>
      <vt:lpstr>Wingdings 3</vt:lpstr>
      <vt:lpstr>Аспект</vt:lpstr>
      <vt:lpstr>     Веселая математика!   </vt:lpstr>
      <vt:lpstr>Ежик-звездочет хочет посчитать свои звездочки    </vt:lpstr>
      <vt:lpstr>Давайте поможем Ежику?        1    2    3   4   5   6   7    8   9 10      11 12 13  14 15  16  17 18 19 20  </vt:lpstr>
      <vt:lpstr>Как уложить звезды в коробку?     </vt:lpstr>
      <vt:lpstr>Как уложить звезды в коробку?     </vt:lpstr>
      <vt:lpstr>Как уложить звезды в коробку?     </vt:lpstr>
      <vt:lpstr>Подсказка!     </vt:lpstr>
      <vt:lpstr>Как уложить звезды в коробку?     </vt:lpstr>
      <vt:lpstr>Физкультминутка!  Сколько покажу кружков - сколько выполни прыжков!   </vt:lpstr>
      <vt:lpstr>Физкультминутка!  Сколько будет точек в круге - столько раз поднимем руки!   </vt:lpstr>
      <vt:lpstr>Физкультминутка!  Сколько елочек зеленых - столько выполни наклонов!   </vt:lpstr>
      <vt:lpstr>Физкультминутка!  Приседаем столько раз  - сколько бабочек у нас!   </vt:lpstr>
      <vt:lpstr>Больше или меньше?     </vt:lpstr>
      <vt:lpstr>Разложи цифры правильно      </vt:lpstr>
      <vt:lpstr>10=10!     </vt:lpstr>
      <vt:lpstr>Спасибо за внимание!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посчитаем?</dc:title>
  <dc:creator>user</dc:creator>
  <cp:lastModifiedBy>user</cp:lastModifiedBy>
  <cp:revision>20</cp:revision>
  <dcterms:created xsi:type="dcterms:W3CDTF">2022-02-07T15:06:43Z</dcterms:created>
  <dcterms:modified xsi:type="dcterms:W3CDTF">2022-02-08T08:20:11Z</dcterms:modified>
</cp:coreProperties>
</file>